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57" r:id="rId2"/>
  </p:sldMasterIdLst>
  <p:notesMasterIdLst>
    <p:notesMasterId r:id="rId56"/>
  </p:notesMasterIdLst>
  <p:sldIdLst>
    <p:sldId id="256" r:id="rId3"/>
    <p:sldId id="388" r:id="rId4"/>
    <p:sldId id="343" r:id="rId5"/>
    <p:sldId id="389" r:id="rId6"/>
    <p:sldId id="288" r:id="rId7"/>
    <p:sldId id="390" r:id="rId8"/>
    <p:sldId id="418" r:id="rId9"/>
    <p:sldId id="289" r:id="rId10"/>
    <p:sldId id="391" r:id="rId11"/>
    <p:sldId id="415" r:id="rId12"/>
    <p:sldId id="416" r:id="rId13"/>
    <p:sldId id="414" r:id="rId14"/>
    <p:sldId id="361" r:id="rId15"/>
    <p:sldId id="412" r:id="rId16"/>
    <p:sldId id="342" r:id="rId17"/>
    <p:sldId id="362" r:id="rId18"/>
    <p:sldId id="337" r:id="rId19"/>
    <p:sldId id="386" r:id="rId20"/>
    <p:sldId id="393" r:id="rId21"/>
    <p:sldId id="394" r:id="rId22"/>
    <p:sldId id="395" r:id="rId23"/>
    <p:sldId id="403" r:id="rId24"/>
    <p:sldId id="401" r:id="rId25"/>
    <p:sldId id="273" r:id="rId26"/>
    <p:sldId id="336" r:id="rId27"/>
    <p:sldId id="396" r:id="rId28"/>
    <p:sldId id="400" r:id="rId29"/>
    <p:sldId id="399" r:id="rId30"/>
    <p:sldId id="367" r:id="rId31"/>
    <p:sldId id="398" r:id="rId32"/>
    <p:sldId id="411" r:id="rId33"/>
    <p:sldId id="419" r:id="rId34"/>
    <p:sldId id="420" r:id="rId35"/>
    <p:sldId id="421" r:id="rId36"/>
    <p:sldId id="422" r:id="rId37"/>
    <p:sldId id="363" r:id="rId38"/>
    <p:sldId id="387" r:id="rId39"/>
    <p:sldId id="405" r:id="rId40"/>
    <p:sldId id="407" r:id="rId41"/>
    <p:sldId id="406" r:id="rId42"/>
    <p:sldId id="408" r:id="rId43"/>
    <p:sldId id="409" r:id="rId44"/>
    <p:sldId id="410" r:id="rId45"/>
    <p:sldId id="397" r:id="rId46"/>
    <p:sldId id="371" r:id="rId47"/>
    <p:sldId id="286" r:id="rId48"/>
    <p:sldId id="370" r:id="rId49"/>
    <p:sldId id="268" r:id="rId50"/>
    <p:sldId id="382" r:id="rId51"/>
    <p:sldId id="384" r:id="rId52"/>
    <p:sldId id="383" r:id="rId53"/>
    <p:sldId id="265" r:id="rId54"/>
    <p:sldId id="280" r:id="rId5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8000"/>
    <a:srgbClr val="9900CC"/>
    <a:srgbClr val="FF0000"/>
    <a:srgbClr val="800080"/>
    <a:srgbClr val="FF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62" autoAdjust="0"/>
    <p:restoredTop sz="94728" autoAdjust="0"/>
  </p:normalViewPr>
  <p:slideViewPr>
    <p:cSldViewPr>
      <p:cViewPr>
        <p:scale>
          <a:sx n="10" d="100"/>
          <a:sy n="10" d="100"/>
        </p:scale>
        <p:origin x="3528" y="13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9E05CC-C418-411C-8C89-2D5BE860D82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FE16C02-852C-4156-9E59-BA0A52506BF6}">
      <dgm:prSet phldrT="[Texto]" custT="1"/>
      <dgm:spPr/>
      <dgm:t>
        <a:bodyPr/>
        <a:lstStyle/>
        <a:p>
          <a:r>
            <a:rPr lang="pt-BR" sz="2400" b="1" dirty="0" smtClean="0">
              <a:solidFill>
                <a:srgbClr val="FF0000"/>
              </a:solidFill>
            </a:rPr>
            <a:t>9394/</a:t>
          </a:r>
        </a:p>
        <a:p>
          <a:r>
            <a:rPr lang="pt-BR" sz="2400" b="1" dirty="0" smtClean="0">
              <a:solidFill>
                <a:srgbClr val="FF0000"/>
              </a:solidFill>
            </a:rPr>
            <a:t>1996</a:t>
          </a:r>
          <a:endParaRPr lang="pt-BR" sz="2400" b="1" dirty="0">
            <a:solidFill>
              <a:srgbClr val="FF0000"/>
            </a:solidFill>
          </a:endParaRPr>
        </a:p>
      </dgm:t>
    </dgm:pt>
    <dgm:pt modelId="{1E7C72A8-A173-4D9E-A2C2-D44901770C88}" type="parTrans" cxnId="{520086EE-32D3-40C1-AB62-3F9DD388085A}">
      <dgm:prSet/>
      <dgm:spPr/>
      <dgm:t>
        <a:bodyPr/>
        <a:lstStyle/>
        <a:p>
          <a:endParaRPr lang="pt-BR"/>
        </a:p>
      </dgm:t>
    </dgm:pt>
    <dgm:pt modelId="{E8D31FEF-18B4-464E-9BF5-1D4F5DF7B33B}" type="sibTrans" cxnId="{520086EE-32D3-40C1-AB62-3F9DD388085A}">
      <dgm:prSet/>
      <dgm:spPr/>
      <dgm:t>
        <a:bodyPr/>
        <a:lstStyle/>
        <a:p>
          <a:endParaRPr lang="pt-BR"/>
        </a:p>
      </dgm:t>
    </dgm:pt>
    <dgm:pt modelId="{4AEEDA0A-9BD5-45EF-BDA5-079733230794}">
      <dgm:prSet phldrT="[Texto]" custT="1"/>
      <dgm:spPr/>
      <dgm:t>
        <a:bodyPr/>
        <a:lstStyle/>
        <a:p>
          <a:r>
            <a:rPr lang="pt-BR" sz="2400" b="1" dirty="0" smtClean="0">
              <a:solidFill>
                <a:schemeClr val="tx2"/>
              </a:solidFill>
            </a:rPr>
            <a:t>LDB</a:t>
          </a:r>
          <a:endParaRPr lang="pt-BR" sz="2400" dirty="0">
            <a:solidFill>
              <a:schemeClr val="tx1"/>
            </a:solidFill>
          </a:endParaRPr>
        </a:p>
      </dgm:t>
    </dgm:pt>
    <dgm:pt modelId="{9DDB4084-C39F-47DF-B38B-C024504673B8}" type="parTrans" cxnId="{42F5958E-7745-4EE5-8D22-B87EADA97C53}">
      <dgm:prSet/>
      <dgm:spPr/>
      <dgm:t>
        <a:bodyPr/>
        <a:lstStyle/>
        <a:p>
          <a:endParaRPr lang="pt-BR"/>
        </a:p>
      </dgm:t>
    </dgm:pt>
    <dgm:pt modelId="{1A571524-D5F7-48D0-888E-25421F1F15E2}" type="sibTrans" cxnId="{42F5958E-7745-4EE5-8D22-B87EADA97C53}">
      <dgm:prSet/>
      <dgm:spPr/>
      <dgm:t>
        <a:bodyPr/>
        <a:lstStyle/>
        <a:p>
          <a:endParaRPr lang="pt-BR"/>
        </a:p>
      </dgm:t>
    </dgm:pt>
    <dgm:pt modelId="{E28943CE-B664-4FB2-92BD-E55638C9FE20}">
      <dgm:prSet phldrT="[Texto]" custT="1"/>
      <dgm:spPr/>
      <dgm:t>
        <a:bodyPr/>
        <a:lstStyle/>
        <a:p>
          <a:r>
            <a:rPr lang="pt-BR" sz="2400" b="1" dirty="0" smtClean="0">
              <a:solidFill>
                <a:schemeClr val="tx2"/>
              </a:solidFill>
            </a:rPr>
            <a:t>11.769</a:t>
          </a:r>
        </a:p>
        <a:p>
          <a:r>
            <a:rPr lang="pt-BR" sz="2400" b="1" dirty="0" smtClean="0">
              <a:solidFill>
                <a:schemeClr val="tx2"/>
              </a:solidFill>
            </a:rPr>
            <a:t>2008</a:t>
          </a:r>
          <a:endParaRPr lang="pt-BR" sz="2400" b="1" dirty="0">
            <a:solidFill>
              <a:schemeClr val="tx2"/>
            </a:solidFill>
          </a:endParaRPr>
        </a:p>
      </dgm:t>
    </dgm:pt>
    <dgm:pt modelId="{00794FB0-E2DE-456A-AA7D-45976E235DFE}" type="parTrans" cxnId="{483147BB-E513-485B-94CA-2637D4C2C75A}">
      <dgm:prSet/>
      <dgm:spPr/>
      <dgm:t>
        <a:bodyPr/>
        <a:lstStyle/>
        <a:p>
          <a:endParaRPr lang="pt-BR"/>
        </a:p>
      </dgm:t>
    </dgm:pt>
    <dgm:pt modelId="{DF45A296-05E0-4D64-AF3A-AAFB3EC5AD4A}" type="sibTrans" cxnId="{483147BB-E513-485B-94CA-2637D4C2C75A}">
      <dgm:prSet/>
      <dgm:spPr/>
      <dgm:t>
        <a:bodyPr/>
        <a:lstStyle/>
        <a:p>
          <a:endParaRPr lang="pt-BR"/>
        </a:p>
      </dgm:t>
    </dgm:pt>
    <dgm:pt modelId="{9ADE6755-5BFF-4639-914B-88F2AB55C4FC}">
      <dgm:prSet phldrT="[Texto]" custT="1"/>
      <dgm:spPr/>
      <dgm:t>
        <a:bodyPr/>
        <a:lstStyle/>
        <a:p>
          <a:r>
            <a:rPr lang="pt-BR" sz="2000" dirty="0" smtClean="0"/>
            <a:t>Altera a Lei n</a:t>
          </a:r>
          <a:r>
            <a:rPr lang="pt-BR" sz="2000" u="sng" baseline="30000" dirty="0" smtClean="0"/>
            <a:t>o</a:t>
          </a:r>
          <a:r>
            <a:rPr lang="pt-BR" sz="2000" dirty="0" smtClean="0"/>
            <a:t> 9.394, de 20 de dezembro de 1996, Lei de Diretrizes e Bases da Educação, para dispor sobre a obrigatoriedade do ensino da música na educação básica</a:t>
          </a:r>
          <a:r>
            <a:rPr lang="pt-BR" sz="1600" dirty="0" smtClean="0"/>
            <a:t>.</a:t>
          </a:r>
          <a:endParaRPr lang="pt-BR" sz="1600" dirty="0"/>
        </a:p>
      </dgm:t>
    </dgm:pt>
    <dgm:pt modelId="{4EAC3906-D3A0-4FD2-A4AA-BD1C441D53DE}" type="parTrans" cxnId="{A7657968-91B6-4D86-A5EF-2D21F1FF868D}">
      <dgm:prSet/>
      <dgm:spPr/>
      <dgm:t>
        <a:bodyPr/>
        <a:lstStyle/>
        <a:p>
          <a:endParaRPr lang="pt-BR"/>
        </a:p>
      </dgm:t>
    </dgm:pt>
    <dgm:pt modelId="{9BA64C7F-7B6B-47BF-8F34-CD4724E6A907}" type="sibTrans" cxnId="{A7657968-91B6-4D86-A5EF-2D21F1FF868D}">
      <dgm:prSet/>
      <dgm:spPr/>
      <dgm:t>
        <a:bodyPr/>
        <a:lstStyle/>
        <a:p>
          <a:endParaRPr lang="pt-BR"/>
        </a:p>
      </dgm:t>
    </dgm:pt>
    <dgm:pt modelId="{D81A34FB-AFC7-4D46-A735-F77965AB8D8A}">
      <dgm:prSet phldrT="[Texto]" custT="1"/>
      <dgm:spPr/>
      <dgm:t>
        <a:bodyPr/>
        <a:lstStyle/>
        <a:p>
          <a:r>
            <a:rPr lang="pt-BR" sz="1800" b="1" dirty="0" smtClean="0">
              <a:solidFill>
                <a:srgbClr val="FF0000"/>
              </a:solidFill>
            </a:rPr>
            <a:t>11.274</a:t>
          </a:r>
        </a:p>
        <a:p>
          <a:r>
            <a:rPr lang="pt-BR" sz="1800" b="1" dirty="0" smtClean="0">
              <a:solidFill>
                <a:srgbClr val="FF0000"/>
              </a:solidFill>
            </a:rPr>
            <a:t>2006</a:t>
          </a:r>
          <a:endParaRPr lang="pt-BR" sz="1800" b="1" dirty="0">
            <a:solidFill>
              <a:srgbClr val="FF0000"/>
            </a:solidFill>
          </a:endParaRPr>
        </a:p>
      </dgm:t>
    </dgm:pt>
    <dgm:pt modelId="{44050BE7-8381-4CC4-B7F4-66FFCEE8C900}" type="sibTrans" cxnId="{516A0B68-C726-45B2-B80F-A963441908F8}">
      <dgm:prSet/>
      <dgm:spPr/>
      <dgm:t>
        <a:bodyPr/>
        <a:lstStyle/>
        <a:p>
          <a:endParaRPr lang="pt-BR"/>
        </a:p>
      </dgm:t>
    </dgm:pt>
    <dgm:pt modelId="{014803D7-CB3C-4ECF-887D-E03D34921A92}" type="parTrans" cxnId="{516A0B68-C726-45B2-B80F-A963441908F8}">
      <dgm:prSet/>
      <dgm:spPr/>
      <dgm:t>
        <a:bodyPr/>
        <a:lstStyle/>
        <a:p>
          <a:endParaRPr lang="pt-BR"/>
        </a:p>
      </dgm:t>
    </dgm:pt>
    <dgm:pt modelId="{A43C0048-DF63-4A31-AAB6-1305F185AA8D}">
      <dgm:prSet custT="1"/>
      <dgm:spPr/>
      <dgm:t>
        <a:bodyPr/>
        <a:lstStyle/>
        <a:p>
          <a:r>
            <a:rPr lang="pt-BR" sz="1800" b="0" i="0" dirty="0" smtClean="0"/>
            <a:t>A </a:t>
          </a:r>
          <a:r>
            <a:rPr lang="pt-BR" sz="1800" b="1" i="0" dirty="0" smtClean="0"/>
            <a:t>Lei</a:t>
          </a:r>
          <a:r>
            <a:rPr lang="pt-BR" sz="1800" b="0" i="0" dirty="0" smtClean="0"/>
            <a:t> 11.274, de 6 de fevereiro de 2006, altera a redação dos </a:t>
          </a:r>
          <a:r>
            <a:rPr lang="pt-BR" sz="1800" b="0" i="0" dirty="0" err="1" smtClean="0"/>
            <a:t>arts</a:t>
          </a:r>
          <a:r>
            <a:rPr lang="pt-BR" sz="1800" b="0" i="0" dirty="0" smtClean="0"/>
            <a:t>. 29, 30, 32 e 87 da </a:t>
          </a:r>
          <a:r>
            <a:rPr lang="pt-BR" sz="1800" b="1" i="0" dirty="0" smtClean="0"/>
            <a:t>Lei</a:t>
          </a:r>
          <a:r>
            <a:rPr lang="pt-BR" sz="1800" b="0" i="0" dirty="0" smtClean="0"/>
            <a:t> no 9.394, de 20 de dezembro de 1996, que estabelece as diretrizes e bases da educação nacional, dispondo sobre a duração de </a:t>
          </a:r>
          <a:r>
            <a:rPr lang="pt-BR" sz="1800" b="1" i="0" dirty="0" smtClean="0"/>
            <a:t>9</a:t>
          </a:r>
          <a:r>
            <a:rPr lang="pt-BR" sz="1800" b="0" i="0" dirty="0" smtClean="0"/>
            <a:t> (nove) </a:t>
          </a:r>
          <a:r>
            <a:rPr lang="pt-BR" sz="1800" b="1" i="0" dirty="0" smtClean="0"/>
            <a:t>anos</a:t>
          </a:r>
          <a:r>
            <a:rPr lang="pt-BR" sz="1800" b="0" i="0" dirty="0" smtClean="0"/>
            <a:t> para o </a:t>
          </a:r>
          <a:r>
            <a:rPr lang="pt-BR" sz="1800" b="1" i="0" dirty="0" smtClean="0"/>
            <a:t>ensino fundamental</a:t>
          </a:r>
          <a:r>
            <a:rPr lang="pt-BR" sz="1800" b="0" i="0" dirty="0" smtClean="0"/>
            <a:t>, com matrícula obrigatória a partir dos 6 (seis) </a:t>
          </a:r>
          <a:r>
            <a:rPr lang="pt-BR" sz="1800" b="1" i="0" dirty="0" smtClean="0"/>
            <a:t>anos</a:t>
          </a:r>
          <a:r>
            <a:rPr lang="pt-BR" sz="1800" b="0" i="0" dirty="0" smtClean="0"/>
            <a:t> de idade.</a:t>
          </a:r>
          <a:endParaRPr lang="pt-BR" sz="1800" dirty="0"/>
        </a:p>
      </dgm:t>
    </dgm:pt>
    <dgm:pt modelId="{85EEDC57-D22B-4EF5-A19B-BBB40724106F}" type="parTrans" cxnId="{9F3B9E41-4C06-46E8-BC89-780EA1CA943E}">
      <dgm:prSet/>
      <dgm:spPr/>
      <dgm:t>
        <a:bodyPr/>
        <a:lstStyle/>
        <a:p>
          <a:endParaRPr lang="pt-BR"/>
        </a:p>
      </dgm:t>
    </dgm:pt>
    <dgm:pt modelId="{3E8363E9-DB54-4FA2-BAE5-31D11F6D4B64}" type="sibTrans" cxnId="{9F3B9E41-4C06-46E8-BC89-780EA1CA943E}">
      <dgm:prSet/>
      <dgm:spPr/>
      <dgm:t>
        <a:bodyPr/>
        <a:lstStyle/>
        <a:p>
          <a:endParaRPr lang="pt-BR"/>
        </a:p>
      </dgm:t>
    </dgm:pt>
    <dgm:pt modelId="{71424B16-8928-4865-84C0-A58A881B88C1}" type="pres">
      <dgm:prSet presAssocID="{E09E05CC-C418-411C-8C89-2D5BE860D82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9A76FC1-A24C-4963-825B-E14E53A535FE}" type="pres">
      <dgm:prSet presAssocID="{0FE16C02-852C-4156-9E59-BA0A52506BF6}" presName="composite" presStyleCnt="0"/>
      <dgm:spPr/>
    </dgm:pt>
    <dgm:pt modelId="{FB89461B-57D1-45C9-81B1-B0E952340614}" type="pres">
      <dgm:prSet presAssocID="{0FE16C02-852C-4156-9E59-BA0A52506BF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6AC6CC-4C7C-463A-9251-629A45962FCE}" type="pres">
      <dgm:prSet presAssocID="{0FE16C02-852C-4156-9E59-BA0A52506BF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4B4109E-16A6-4D46-9796-F45F1F303AA5}" type="pres">
      <dgm:prSet presAssocID="{E8D31FEF-18B4-464E-9BF5-1D4F5DF7B33B}" presName="sp" presStyleCnt="0"/>
      <dgm:spPr/>
    </dgm:pt>
    <dgm:pt modelId="{B448AAE8-FD6B-4652-B377-88A3DEB8E165}" type="pres">
      <dgm:prSet presAssocID="{E28943CE-B664-4FB2-92BD-E55638C9FE20}" presName="composite" presStyleCnt="0"/>
      <dgm:spPr/>
    </dgm:pt>
    <dgm:pt modelId="{AA5E5D6A-1455-4A8D-89C1-505175026848}" type="pres">
      <dgm:prSet presAssocID="{E28943CE-B664-4FB2-92BD-E55638C9FE2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3B69A8-AE1C-4BB8-97F0-B962283FEB10}" type="pres">
      <dgm:prSet presAssocID="{E28943CE-B664-4FB2-92BD-E55638C9FE2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7B912F-9E5D-4B02-BFD8-F17FBCEBE90D}" type="pres">
      <dgm:prSet presAssocID="{DF45A296-05E0-4D64-AF3A-AAFB3EC5AD4A}" presName="sp" presStyleCnt="0"/>
      <dgm:spPr/>
    </dgm:pt>
    <dgm:pt modelId="{3E4E5CAD-B923-4219-811C-D7E4BBD9259C}" type="pres">
      <dgm:prSet presAssocID="{D81A34FB-AFC7-4D46-A735-F77965AB8D8A}" presName="composite" presStyleCnt="0"/>
      <dgm:spPr/>
    </dgm:pt>
    <dgm:pt modelId="{F424D9CC-71EB-4B57-B5FC-0DD8D4884C18}" type="pres">
      <dgm:prSet presAssocID="{D81A34FB-AFC7-4D46-A735-F77965AB8D8A}" presName="parentText" presStyleLbl="alignNode1" presStyleIdx="2" presStyleCnt="3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136167-92B2-4176-B3DE-A911603C2FD4}" type="pres">
      <dgm:prSet presAssocID="{D81A34FB-AFC7-4D46-A735-F77965AB8D8A}" presName="descendantText" presStyleLbl="alignAcc1" presStyleIdx="2" presStyleCnt="3" custScaleX="99766" custScaleY="14246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2F5958E-7745-4EE5-8D22-B87EADA97C53}" srcId="{0FE16C02-852C-4156-9E59-BA0A52506BF6}" destId="{4AEEDA0A-9BD5-45EF-BDA5-079733230794}" srcOrd="0" destOrd="0" parTransId="{9DDB4084-C39F-47DF-B38B-C024504673B8}" sibTransId="{1A571524-D5F7-48D0-888E-25421F1F15E2}"/>
    <dgm:cxn modelId="{483147BB-E513-485B-94CA-2637D4C2C75A}" srcId="{E09E05CC-C418-411C-8C89-2D5BE860D822}" destId="{E28943CE-B664-4FB2-92BD-E55638C9FE20}" srcOrd="1" destOrd="0" parTransId="{00794FB0-E2DE-456A-AA7D-45976E235DFE}" sibTransId="{DF45A296-05E0-4D64-AF3A-AAFB3EC5AD4A}"/>
    <dgm:cxn modelId="{CF9B3F03-427A-407E-9428-481329F896E9}" type="presOf" srcId="{D81A34FB-AFC7-4D46-A735-F77965AB8D8A}" destId="{F424D9CC-71EB-4B57-B5FC-0DD8D4884C18}" srcOrd="0" destOrd="0" presId="urn:microsoft.com/office/officeart/2005/8/layout/chevron2"/>
    <dgm:cxn modelId="{169FE4E8-106F-4E9E-BE5C-65EF25E07D2E}" type="presOf" srcId="{0FE16C02-852C-4156-9E59-BA0A52506BF6}" destId="{FB89461B-57D1-45C9-81B1-B0E952340614}" srcOrd="0" destOrd="0" presId="urn:microsoft.com/office/officeart/2005/8/layout/chevron2"/>
    <dgm:cxn modelId="{C4D9248A-57A7-4448-B13F-B153C3CEF425}" type="presOf" srcId="{E09E05CC-C418-411C-8C89-2D5BE860D822}" destId="{71424B16-8928-4865-84C0-A58A881B88C1}" srcOrd="0" destOrd="0" presId="urn:microsoft.com/office/officeart/2005/8/layout/chevron2"/>
    <dgm:cxn modelId="{8C617FDE-7204-4455-B878-689574E9D6C3}" type="presOf" srcId="{A43C0048-DF63-4A31-AAB6-1305F185AA8D}" destId="{EC136167-92B2-4176-B3DE-A911603C2FD4}" srcOrd="0" destOrd="0" presId="urn:microsoft.com/office/officeart/2005/8/layout/chevron2"/>
    <dgm:cxn modelId="{07CCF4B5-2C25-4C06-B8A4-CDF2E8290F35}" type="presOf" srcId="{9ADE6755-5BFF-4639-914B-88F2AB55C4FC}" destId="{653B69A8-AE1C-4BB8-97F0-B962283FEB10}" srcOrd="0" destOrd="0" presId="urn:microsoft.com/office/officeart/2005/8/layout/chevron2"/>
    <dgm:cxn modelId="{9F3B9E41-4C06-46E8-BC89-780EA1CA943E}" srcId="{D81A34FB-AFC7-4D46-A735-F77965AB8D8A}" destId="{A43C0048-DF63-4A31-AAB6-1305F185AA8D}" srcOrd="0" destOrd="0" parTransId="{85EEDC57-D22B-4EF5-A19B-BBB40724106F}" sibTransId="{3E8363E9-DB54-4FA2-BAE5-31D11F6D4B64}"/>
    <dgm:cxn modelId="{A7657968-91B6-4D86-A5EF-2D21F1FF868D}" srcId="{E28943CE-B664-4FB2-92BD-E55638C9FE20}" destId="{9ADE6755-5BFF-4639-914B-88F2AB55C4FC}" srcOrd="0" destOrd="0" parTransId="{4EAC3906-D3A0-4FD2-A4AA-BD1C441D53DE}" sibTransId="{9BA64C7F-7B6B-47BF-8F34-CD4724E6A907}"/>
    <dgm:cxn modelId="{C214977A-C47F-491F-9861-4B19FB920899}" type="presOf" srcId="{4AEEDA0A-9BD5-45EF-BDA5-079733230794}" destId="{F86AC6CC-4C7C-463A-9251-629A45962FCE}" srcOrd="0" destOrd="0" presId="urn:microsoft.com/office/officeart/2005/8/layout/chevron2"/>
    <dgm:cxn modelId="{18C7037A-7F5A-41CF-84FF-FCC539A42A21}" type="presOf" srcId="{E28943CE-B664-4FB2-92BD-E55638C9FE20}" destId="{AA5E5D6A-1455-4A8D-89C1-505175026848}" srcOrd="0" destOrd="0" presId="urn:microsoft.com/office/officeart/2005/8/layout/chevron2"/>
    <dgm:cxn modelId="{520086EE-32D3-40C1-AB62-3F9DD388085A}" srcId="{E09E05CC-C418-411C-8C89-2D5BE860D822}" destId="{0FE16C02-852C-4156-9E59-BA0A52506BF6}" srcOrd="0" destOrd="0" parTransId="{1E7C72A8-A173-4D9E-A2C2-D44901770C88}" sibTransId="{E8D31FEF-18B4-464E-9BF5-1D4F5DF7B33B}"/>
    <dgm:cxn modelId="{516A0B68-C726-45B2-B80F-A963441908F8}" srcId="{E09E05CC-C418-411C-8C89-2D5BE860D822}" destId="{D81A34FB-AFC7-4D46-A735-F77965AB8D8A}" srcOrd="2" destOrd="0" parTransId="{014803D7-CB3C-4ECF-887D-E03D34921A92}" sibTransId="{44050BE7-8381-4CC4-B7F4-66FFCEE8C900}"/>
    <dgm:cxn modelId="{1529356C-E897-483A-A638-93E8592D8B67}" type="presParOf" srcId="{71424B16-8928-4865-84C0-A58A881B88C1}" destId="{B9A76FC1-A24C-4963-825B-E14E53A535FE}" srcOrd="0" destOrd="0" presId="urn:microsoft.com/office/officeart/2005/8/layout/chevron2"/>
    <dgm:cxn modelId="{45BC901F-8D46-4592-B78B-742B80E265E5}" type="presParOf" srcId="{B9A76FC1-A24C-4963-825B-E14E53A535FE}" destId="{FB89461B-57D1-45C9-81B1-B0E952340614}" srcOrd="0" destOrd="0" presId="urn:microsoft.com/office/officeart/2005/8/layout/chevron2"/>
    <dgm:cxn modelId="{6CBDC1FF-4F88-41EA-810F-3568F55EF196}" type="presParOf" srcId="{B9A76FC1-A24C-4963-825B-E14E53A535FE}" destId="{F86AC6CC-4C7C-463A-9251-629A45962FCE}" srcOrd="1" destOrd="0" presId="urn:microsoft.com/office/officeart/2005/8/layout/chevron2"/>
    <dgm:cxn modelId="{1C6C1143-FAE8-4C0F-9F0E-99462A6CE70A}" type="presParOf" srcId="{71424B16-8928-4865-84C0-A58A881B88C1}" destId="{E4B4109E-16A6-4D46-9796-F45F1F303AA5}" srcOrd="1" destOrd="0" presId="urn:microsoft.com/office/officeart/2005/8/layout/chevron2"/>
    <dgm:cxn modelId="{9F417322-883F-4619-8D6E-00118BAA1D6E}" type="presParOf" srcId="{71424B16-8928-4865-84C0-A58A881B88C1}" destId="{B448AAE8-FD6B-4652-B377-88A3DEB8E165}" srcOrd="2" destOrd="0" presId="urn:microsoft.com/office/officeart/2005/8/layout/chevron2"/>
    <dgm:cxn modelId="{75EA91BF-EACC-4203-834A-02159A88B07F}" type="presParOf" srcId="{B448AAE8-FD6B-4652-B377-88A3DEB8E165}" destId="{AA5E5D6A-1455-4A8D-89C1-505175026848}" srcOrd="0" destOrd="0" presId="urn:microsoft.com/office/officeart/2005/8/layout/chevron2"/>
    <dgm:cxn modelId="{A8CC6DE9-ACA3-4CDF-BE53-EA974C88781E}" type="presParOf" srcId="{B448AAE8-FD6B-4652-B377-88A3DEB8E165}" destId="{653B69A8-AE1C-4BB8-97F0-B962283FEB10}" srcOrd="1" destOrd="0" presId="urn:microsoft.com/office/officeart/2005/8/layout/chevron2"/>
    <dgm:cxn modelId="{B69CABBD-436A-4506-8712-AF9FEE20BFE2}" type="presParOf" srcId="{71424B16-8928-4865-84C0-A58A881B88C1}" destId="{187B912F-9E5D-4B02-BFD8-F17FBCEBE90D}" srcOrd="3" destOrd="0" presId="urn:microsoft.com/office/officeart/2005/8/layout/chevron2"/>
    <dgm:cxn modelId="{40AE67AB-DC6D-47CB-9878-8505848BF299}" type="presParOf" srcId="{71424B16-8928-4865-84C0-A58A881B88C1}" destId="{3E4E5CAD-B923-4219-811C-D7E4BBD9259C}" srcOrd="4" destOrd="0" presId="urn:microsoft.com/office/officeart/2005/8/layout/chevron2"/>
    <dgm:cxn modelId="{DCF6BA6F-F2CE-4CDF-87BD-5BAB7DB227E9}" type="presParOf" srcId="{3E4E5CAD-B923-4219-811C-D7E4BBD9259C}" destId="{F424D9CC-71EB-4B57-B5FC-0DD8D4884C18}" srcOrd="0" destOrd="0" presId="urn:microsoft.com/office/officeart/2005/8/layout/chevron2"/>
    <dgm:cxn modelId="{BF4EB85B-8137-4938-AA06-BA753BF9FDFD}" type="presParOf" srcId="{3E4E5CAD-B923-4219-811C-D7E4BBD9259C}" destId="{EC136167-92B2-4176-B3DE-A911603C2FD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8A18D1-F436-4D6A-9BF7-8861B3F691B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E5DF834-67B2-4473-AD69-2198A680D1D8}">
      <dgm:prSet phldrT="[Texto]" custT="1"/>
      <dgm:spPr/>
      <dgm:t>
        <a:bodyPr/>
        <a:lstStyle/>
        <a:p>
          <a:r>
            <a:rPr lang="pt-BR" sz="2200" b="1" dirty="0" smtClean="0">
              <a:solidFill>
                <a:srgbClr val="FF0000"/>
              </a:solidFill>
            </a:rPr>
            <a:t>SUJEITO</a:t>
          </a:r>
          <a:endParaRPr lang="pt-BR" sz="2200" b="1" dirty="0">
            <a:solidFill>
              <a:srgbClr val="FF0000"/>
            </a:solidFill>
          </a:endParaRPr>
        </a:p>
      </dgm:t>
    </dgm:pt>
    <dgm:pt modelId="{85B50347-E741-4DEB-BB9D-B5520A922746}" type="parTrans" cxnId="{DC708D75-3215-4E00-8CD8-3B8592EF88E0}">
      <dgm:prSet/>
      <dgm:spPr/>
      <dgm:t>
        <a:bodyPr/>
        <a:lstStyle/>
        <a:p>
          <a:endParaRPr lang="pt-BR"/>
        </a:p>
      </dgm:t>
    </dgm:pt>
    <dgm:pt modelId="{04654BDC-9D9B-4D54-9AF2-9B60CA872A4B}" type="sibTrans" cxnId="{DC708D75-3215-4E00-8CD8-3B8592EF88E0}">
      <dgm:prSet/>
      <dgm:spPr/>
      <dgm:t>
        <a:bodyPr/>
        <a:lstStyle/>
        <a:p>
          <a:endParaRPr lang="pt-BR"/>
        </a:p>
      </dgm:t>
    </dgm:pt>
    <dgm:pt modelId="{F3F21F58-E81C-4051-8511-E118218C91D5}">
      <dgm:prSet phldrT="[Texto]" custT="1"/>
      <dgm:spPr/>
      <dgm:t>
        <a:bodyPr/>
        <a:lstStyle/>
        <a:p>
          <a:r>
            <a:rPr lang="pt-BR" sz="1800" b="1" dirty="0" smtClean="0">
              <a:solidFill>
                <a:srgbClr val="FF0000"/>
              </a:solidFill>
            </a:rPr>
            <a:t>EMOCIONAL/</a:t>
          </a:r>
        </a:p>
        <a:p>
          <a:r>
            <a:rPr lang="pt-BR" sz="1800" b="1" dirty="0" smtClean="0">
              <a:solidFill>
                <a:srgbClr val="FF0000"/>
              </a:solidFill>
            </a:rPr>
            <a:t>AFETIVA</a:t>
          </a:r>
          <a:endParaRPr lang="pt-BR" sz="1800" b="1" dirty="0">
            <a:solidFill>
              <a:srgbClr val="FF0000"/>
            </a:solidFill>
          </a:endParaRPr>
        </a:p>
      </dgm:t>
    </dgm:pt>
    <dgm:pt modelId="{8408B0DA-BB85-48CE-8FE7-E0084808BECE}" type="parTrans" cxnId="{C54803AD-F901-41F3-A0D0-863CD99D860E}">
      <dgm:prSet/>
      <dgm:spPr/>
      <dgm:t>
        <a:bodyPr/>
        <a:lstStyle/>
        <a:p>
          <a:endParaRPr lang="pt-BR"/>
        </a:p>
      </dgm:t>
    </dgm:pt>
    <dgm:pt modelId="{FABFCACE-24EA-480D-AD99-D11A81009A8C}" type="sibTrans" cxnId="{C54803AD-F901-41F3-A0D0-863CD99D860E}">
      <dgm:prSet/>
      <dgm:spPr/>
      <dgm:t>
        <a:bodyPr/>
        <a:lstStyle/>
        <a:p>
          <a:endParaRPr lang="pt-BR"/>
        </a:p>
      </dgm:t>
    </dgm:pt>
    <dgm:pt modelId="{D22519B9-70FA-4557-8065-B2D5B59805E9}">
      <dgm:prSet phldrT="[Texto]" custT="1"/>
      <dgm:spPr/>
      <dgm:t>
        <a:bodyPr/>
        <a:lstStyle/>
        <a:p>
          <a:r>
            <a:rPr lang="pt-BR" sz="1800" b="1" dirty="0" smtClean="0">
              <a:solidFill>
                <a:srgbClr val="FF0000"/>
              </a:solidFill>
            </a:rPr>
            <a:t>COGNITIVA</a:t>
          </a:r>
          <a:endParaRPr lang="pt-BR" sz="1800" b="1" dirty="0">
            <a:solidFill>
              <a:srgbClr val="FF0000"/>
            </a:solidFill>
          </a:endParaRPr>
        </a:p>
      </dgm:t>
    </dgm:pt>
    <dgm:pt modelId="{28E1A85F-69D6-413C-B490-9285BAAA96B2}" type="parTrans" cxnId="{C1A0B7C3-8BD2-4193-9BE9-C5B1CEA9FF3D}">
      <dgm:prSet/>
      <dgm:spPr/>
      <dgm:t>
        <a:bodyPr/>
        <a:lstStyle/>
        <a:p>
          <a:endParaRPr lang="pt-BR"/>
        </a:p>
      </dgm:t>
    </dgm:pt>
    <dgm:pt modelId="{B273C86A-0EA1-4754-86B0-14FFD7D47602}" type="sibTrans" cxnId="{C1A0B7C3-8BD2-4193-9BE9-C5B1CEA9FF3D}">
      <dgm:prSet/>
      <dgm:spPr/>
      <dgm:t>
        <a:bodyPr/>
        <a:lstStyle/>
        <a:p>
          <a:endParaRPr lang="pt-BR"/>
        </a:p>
      </dgm:t>
    </dgm:pt>
    <dgm:pt modelId="{4AAD5659-1A1F-4E62-8FBA-45839C25FB21}">
      <dgm:prSet phldrT="[Texto]" custT="1"/>
      <dgm:spPr/>
      <dgm:t>
        <a:bodyPr/>
        <a:lstStyle/>
        <a:p>
          <a:r>
            <a:rPr lang="pt-BR" sz="1600" b="1" dirty="0" smtClean="0">
              <a:solidFill>
                <a:srgbClr val="FF0000"/>
              </a:solidFill>
            </a:rPr>
            <a:t>PSICOLÓGICA</a:t>
          </a:r>
          <a:endParaRPr lang="pt-BR" sz="1600" b="1" dirty="0">
            <a:solidFill>
              <a:srgbClr val="FF0000"/>
            </a:solidFill>
          </a:endParaRPr>
        </a:p>
      </dgm:t>
    </dgm:pt>
    <dgm:pt modelId="{155E2000-0A35-44AA-9224-A5D14687FEA6}" type="parTrans" cxnId="{1F27E78F-EAFA-45C7-8D74-5CE1BD4B10E9}">
      <dgm:prSet/>
      <dgm:spPr/>
      <dgm:t>
        <a:bodyPr/>
        <a:lstStyle/>
        <a:p>
          <a:endParaRPr lang="pt-BR"/>
        </a:p>
      </dgm:t>
    </dgm:pt>
    <dgm:pt modelId="{9E98B0E2-394B-4466-8A79-68728F004ED4}" type="sibTrans" cxnId="{1F27E78F-EAFA-45C7-8D74-5CE1BD4B10E9}">
      <dgm:prSet/>
      <dgm:spPr/>
      <dgm:t>
        <a:bodyPr/>
        <a:lstStyle/>
        <a:p>
          <a:endParaRPr lang="pt-BR"/>
        </a:p>
      </dgm:t>
    </dgm:pt>
    <dgm:pt modelId="{27168410-1C16-4A87-9C28-DB0287F4F4C3}">
      <dgm:prSet phldrT="[Texto]" custT="1"/>
      <dgm:spPr/>
      <dgm:t>
        <a:bodyPr/>
        <a:lstStyle/>
        <a:p>
          <a:r>
            <a:rPr lang="pt-BR" sz="1800" b="1" dirty="0" smtClean="0">
              <a:solidFill>
                <a:srgbClr val="FF0000"/>
              </a:solidFill>
            </a:rPr>
            <a:t>SOCIAL</a:t>
          </a:r>
          <a:endParaRPr lang="pt-BR" sz="1800" b="1" dirty="0">
            <a:solidFill>
              <a:srgbClr val="FF0000"/>
            </a:solidFill>
          </a:endParaRPr>
        </a:p>
      </dgm:t>
    </dgm:pt>
    <dgm:pt modelId="{EEDA983E-F2DC-4278-B584-FE019B0D186F}" type="parTrans" cxnId="{B13D1B7E-79D8-413D-BC5C-E510AAA832DA}">
      <dgm:prSet/>
      <dgm:spPr/>
      <dgm:t>
        <a:bodyPr/>
        <a:lstStyle/>
        <a:p>
          <a:endParaRPr lang="pt-BR"/>
        </a:p>
      </dgm:t>
    </dgm:pt>
    <dgm:pt modelId="{6ED486C3-D4DA-46D4-9A7C-9C358D99F10D}" type="sibTrans" cxnId="{B13D1B7E-79D8-413D-BC5C-E510AAA832DA}">
      <dgm:prSet/>
      <dgm:spPr/>
      <dgm:t>
        <a:bodyPr/>
        <a:lstStyle/>
        <a:p>
          <a:endParaRPr lang="pt-BR"/>
        </a:p>
      </dgm:t>
    </dgm:pt>
    <dgm:pt modelId="{2C5956C1-BE7A-4E61-BC42-960A55A7AD61}" type="pres">
      <dgm:prSet presAssocID="{EA8A18D1-F436-4D6A-9BF7-8861B3F691B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58834E2-31F6-4EB8-8A6D-A580AC2B67DB}" type="pres">
      <dgm:prSet presAssocID="{3E5DF834-67B2-4473-AD69-2198A680D1D8}" presName="centerShape" presStyleLbl="node0" presStyleIdx="0" presStyleCnt="1" custScaleX="102762" custScaleY="101147"/>
      <dgm:spPr/>
      <dgm:t>
        <a:bodyPr/>
        <a:lstStyle/>
        <a:p>
          <a:endParaRPr lang="pt-BR"/>
        </a:p>
      </dgm:t>
    </dgm:pt>
    <dgm:pt modelId="{B5D17C0D-7A5D-4CAB-A6EC-D80D45473CAA}" type="pres">
      <dgm:prSet presAssocID="{F3F21F58-E81C-4051-8511-E118218C91D5}" presName="node" presStyleLbl="node1" presStyleIdx="0" presStyleCnt="4" custScaleX="166733" custScaleY="123011" custRadScaleRad="100335" custRadScaleInc="154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420B5E-BBE9-454C-A3DE-4F538740D7BA}" type="pres">
      <dgm:prSet presAssocID="{F3F21F58-E81C-4051-8511-E118218C91D5}" presName="dummy" presStyleCnt="0"/>
      <dgm:spPr/>
    </dgm:pt>
    <dgm:pt modelId="{A8FB3D95-269C-4FBE-B5EA-CACBA79C7D26}" type="pres">
      <dgm:prSet presAssocID="{FABFCACE-24EA-480D-AD99-D11A81009A8C}" presName="sibTrans" presStyleLbl="sibTrans2D1" presStyleIdx="0" presStyleCnt="4"/>
      <dgm:spPr/>
      <dgm:t>
        <a:bodyPr/>
        <a:lstStyle/>
        <a:p>
          <a:endParaRPr lang="pt-BR"/>
        </a:p>
      </dgm:t>
    </dgm:pt>
    <dgm:pt modelId="{CACEA535-65F1-46C3-9C3E-03CA09B85734}" type="pres">
      <dgm:prSet presAssocID="{D22519B9-70FA-4557-8065-B2D5B59805E9}" presName="node" presStyleLbl="node1" presStyleIdx="1" presStyleCnt="4" custScaleX="144477" custScaleY="11460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E6E4291-9EF4-4583-A59D-47DE8E2B8703}" type="pres">
      <dgm:prSet presAssocID="{D22519B9-70FA-4557-8065-B2D5B59805E9}" presName="dummy" presStyleCnt="0"/>
      <dgm:spPr/>
    </dgm:pt>
    <dgm:pt modelId="{5A3BF7AA-A489-4885-B348-8FD2BF27E7E7}" type="pres">
      <dgm:prSet presAssocID="{B273C86A-0EA1-4754-86B0-14FFD7D47602}" presName="sibTrans" presStyleLbl="sibTrans2D1" presStyleIdx="1" presStyleCnt="4"/>
      <dgm:spPr/>
      <dgm:t>
        <a:bodyPr/>
        <a:lstStyle/>
        <a:p>
          <a:endParaRPr lang="pt-BR"/>
        </a:p>
      </dgm:t>
    </dgm:pt>
    <dgm:pt modelId="{2433EDDE-B635-450C-87A1-72F5488C21E0}" type="pres">
      <dgm:prSet presAssocID="{4AAD5659-1A1F-4E62-8FBA-45839C25FB21}" presName="node" presStyleLbl="node1" presStyleIdx="2" presStyleCnt="4" custScaleX="149957" custScaleY="114210" custRadScaleRad="100189" custRadScaleInc="-1054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254FF3E-191F-469A-8336-C71A7B8E7D7B}" type="pres">
      <dgm:prSet presAssocID="{4AAD5659-1A1F-4E62-8FBA-45839C25FB21}" presName="dummy" presStyleCnt="0"/>
      <dgm:spPr/>
    </dgm:pt>
    <dgm:pt modelId="{A528A1C1-6270-449C-BBBF-E4190E0291FF}" type="pres">
      <dgm:prSet presAssocID="{9E98B0E2-394B-4466-8A79-68728F004ED4}" presName="sibTrans" presStyleLbl="sibTrans2D1" presStyleIdx="2" presStyleCnt="4"/>
      <dgm:spPr/>
      <dgm:t>
        <a:bodyPr/>
        <a:lstStyle/>
        <a:p>
          <a:endParaRPr lang="pt-BR"/>
        </a:p>
      </dgm:t>
    </dgm:pt>
    <dgm:pt modelId="{D69CDBFA-2C38-45B0-90D4-1DD5AF7A657B}" type="pres">
      <dgm:prSet presAssocID="{27168410-1C16-4A87-9C28-DB0287F4F4C3}" presName="node" presStyleLbl="node1" presStyleIdx="3" presStyleCnt="4" custScaleX="12783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B042E6-8691-4CA4-8DC7-08D2757992C1}" type="pres">
      <dgm:prSet presAssocID="{27168410-1C16-4A87-9C28-DB0287F4F4C3}" presName="dummy" presStyleCnt="0"/>
      <dgm:spPr/>
    </dgm:pt>
    <dgm:pt modelId="{4F1E731F-AA75-4B3C-9098-F3982D50FD2A}" type="pres">
      <dgm:prSet presAssocID="{6ED486C3-D4DA-46D4-9A7C-9C358D99F10D}" presName="sibTrans" presStyleLbl="sibTrans2D1" presStyleIdx="3" presStyleCnt="4"/>
      <dgm:spPr/>
      <dgm:t>
        <a:bodyPr/>
        <a:lstStyle/>
        <a:p>
          <a:endParaRPr lang="pt-BR"/>
        </a:p>
      </dgm:t>
    </dgm:pt>
  </dgm:ptLst>
  <dgm:cxnLst>
    <dgm:cxn modelId="{C1A0B7C3-8BD2-4193-9BE9-C5B1CEA9FF3D}" srcId="{3E5DF834-67B2-4473-AD69-2198A680D1D8}" destId="{D22519B9-70FA-4557-8065-B2D5B59805E9}" srcOrd="1" destOrd="0" parTransId="{28E1A85F-69D6-413C-B490-9285BAAA96B2}" sibTransId="{B273C86A-0EA1-4754-86B0-14FFD7D47602}"/>
    <dgm:cxn modelId="{66D85884-0D85-4CED-AE3F-819C16CD9E9B}" type="presOf" srcId="{F3F21F58-E81C-4051-8511-E118218C91D5}" destId="{B5D17C0D-7A5D-4CAB-A6EC-D80D45473CAA}" srcOrd="0" destOrd="0" presId="urn:microsoft.com/office/officeart/2005/8/layout/radial6"/>
    <dgm:cxn modelId="{B24E1DE6-7640-4EDE-8938-CA7FCFF2F0DB}" type="presOf" srcId="{6ED486C3-D4DA-46D4-9A7C-9C358D99F10D}" destId="{4F1E731F-AA75-4B3C-9098-F3982D50FD2A}" srcOrd="0" destOrd="0" presId="urn:microsoft.com/office/officeart/2005/8/layout/radial6"/>
    <dgm:cxn modelId="{B02515EB-AB04-4634-91D5-170B27B2178C}" type="presOf" srcId="{EA8A18D1-F436-4D6A-9BF7-8861B3F691BC}" destId="{2C5956C1-BE7A-4E61-BC42-960A55A7AD61}" srcOrd="0" destOrd="0" presId="urn:microsoft.com/office/officeart/2005/8/layout/radial6"/>
    <dgm:cxn modelId="{78CE5466-6221-40EB-AE27-2E5686260996}" type="presOf" srcId="{9E98B0E2-394B-4466-8A79-68728F004ED4}" destId="{A528A1C1-6270-449C-BBBF-E4190E0291FF}" srcOrd="0" destOrd="0" presId="urn:microsoft.com/office/officeart/2005/8/layout/radial6"/>
    <dgm:cxn modelId="{B13D1B7E-79D8-413D-BC5C-E510AAA832DA}" srcId="{3E5DF834-67B2-4473-AD69-2198A680D1D8}" destId="{27168410-1C16-4A87-9C28-DB0287F4F4C3}" srcOrd="3" destOrd="0" parTransId="{EEDA983E-F2DC-4278-B584-FE019B0D186F}" sibTransId="{6ED486C3-D4DA-46D4-9A7C-9C358D99F10D}"/>
    <dgm:cxn modelId="{1F27E78F-EAFA-45C7-8D74-5CE1BD4B10E9}" srcId="{3E5DF834-67B2-4473-AD69-2198A680D1D8}" destId="{4AAD5659-1A1F-4E62-8FBA-45839C25FB21}" srcOrd="2" destOrd="0" parTransId="{155E2000-0A35-44AA-9224-A5D14687FEA6}" sibTransId="{9E98B0E2-394B-4466-8A79-68728F004ED4}"/>
    <dgm:cxn modelId="{F65CF8B5-394E-4EE4-AE9B-0328352ACF28}" type="presOf" srcId="{FABFCACE-24EA-480D-AD99-D11A81009A8C}" destId="{A8FB3D95-269C-4FBE-B5EA-CACBA79C7D26}" srcOrd="0" destOrd="0" presId="urn:microsoft.com/office/officeart/2005/8/layout/radial6"/>
    <dgm:cxn modelId="{0376D6DB-D596-4E1D-AFFF-D094C3E46192}" type="presOf" srcId="{27168410-1C16-4A87-9C28-DB0287F4F4C3}" destId="{D69CDBFA-2C38-45B0-90D4-1DD5AF7A657B}" srcOrd="0" destOrd="0" presId="urn:microsoft.com/office/officeart/2005/8/layout/radial6"/>
    <dgm:cxn modelId="{DC708D75-3215-4E00-8CD8-3B8592EF88E0}" srcId="{EA8A18D1-F436-4D6A-9BF7-8861B3F691BC}" destId="{3E5DF834-67B2-4473-AD69-2198A680D1D8}" srcOrd="0" destOrd="0" parTransId="{85B50347-E741-4DEB-BB9D-B5520A922746}" sibTransId="{04654BDC-9D9B-4D54-9AF2-9B60CA872A4B}"/>
    <dgm:cxn modelId="{16692CB2-7926-4D01-9248-067E19A898D9}" type="presOf" srcId="{D22519B9-70FA-4557-8065-B2D5B59805E9}" destId="{CACEA535-65F1-46C3-9C3E-03CA09B85734}" srcOrd="0" destOrd="0" presId="urn:microsoft.com/office/officeart/2005/8/layout/radial6"/>
    <dgm:cxn modelId="{1E966C3E-3ED2-4183-9ABE-16209871899E}" type="presOf" srcId="{B273C86A-0EA1-4754-86B0-14FFD7D47602}" destId="{5A3BF7AA-A489-4885-B348-8FD2BF27E7E7}" srcOrd="0" destOrd="0" presId="urn:microsoft.com/office/officeart/2005/8/layout/radial6"/>
    <dgm:cxn modelId="{19ECC2C6-29D4-4EB7-A573-2D4A12A042A5}" type="presOf" srcId="{4AAD5659-1A1F-4E62-8FBA-45839C25FB21}" destId="{2433EDDE-B635-450C-87A1-72F5488C21E0}" srcOrd="0" destOrd="0" presId="urn:microsoft.com/office/officeart/2005/8/layout/radial6"/>
    <dgm:cxn modelId="{C54803AD-F901-41F3-A0D0-863CD99D860E}" srcId="{3E5DF834-67B2-4473-AD69-2198A680D1D8}" destId="{F3F21F58-E81C-4051-8511-E118218C91D5}" srcOrd="0" destOrd="0" parTransId="{8408B0DA-BB85-48CE-8FE7-E0084808BECE}" sibTransId="{FABFCACE-24EA-480D-AD99-D11A81009A8C}"/>
    <dgm:cxn modelId="{57827DFD-593D-4EBD-96F0-C20CAC8CDCF2}" type="presOf" srcId="{3E5DF834-67B2-4473-AD69-2198A680D1D8}" destId="{A58834E2-31F6-4EB8-8A6D-A580AC2B67DB}" srcOrd="0" destOrd="0" presId="urn:microsoft.com/office/officeart/2005/8/layout/radial6"/>
    <dgm:cxn modelId="{09D87915-0F47-43C0-8DE9-E33317FC2343}" type="presParOf" srcId="{2C5956C1-BE7A-4E61-BC42-960A55A7AD61}" destId="{A58834E2-31F6-4EB8-8A6D-A580AC2B67DB}" srcOrd="0" destOrd="0" presId="urn:microsoft.com/office/officeart/2005/8/layout/radial6"/>
    <dgm:cxn modelId="{D6AC7BD7-4122-44DD-B41F-08920FCAFE22}" type="presParOf" srcId="{2C5956C1-BE7A-4E61-BC42-960A55A7AD61}" destId="{B5D17C0D-7A5D-4CAB-A6EC-D80D45473CAA}" srcOrd="1" destOrd="0" presId="urn:microsoft.com/office/officeart/2005/8/layout/radial6"/>
    <dgm:cxn modelId="{FE305D39-E6D4-4365-AC46-3773D6F4EDE2}" type="presParOf" srcId="{2C5956C1-BE7A-4E61-BC42-960A55A7AD61}" destId="{6C420B5E-BBE9-454C-A3DE-4F538740D7BA}" srcOrd="2" destOrd="0" presId="urn:microsoft.com/office/officeart/2005/8/layout/radial6"/>
    <dgm:cxn modelId="{D1D4D9B8-BFEB-43BB-A104-80E41DB5FBCA}" type="presParOf" srcId="{2C5956C1-BE7A-4E61-BC42-960A55A7AD61}" destId="{A8FB3D95-269C-4FBE-B5EA-CACBA79C7D26}" srcOrd="3" destOrd="0" presId="urn:microsoft.com/office/officeart/2005/8/layout/radial6"/>
    <dgm:cxn modelId="{4573E936-CE1F-4385-ACEE-6716E123D620}" type="presParOf" srcId="{2C5956C1-BE7A-4E61-BC42-960A55A7AD61}" destId="{CACEA535-65F1-46C3-9C3E-03CA09B85734}" srcOrd="4" destOrd="0" presId="urn:microsoft.com/office/officeart/2005/8/layout/radial6"/>
    <dgm:cxn modelId="{7698171A-2826-41E4-8206-53ABAD154986}" type="presParOf" srcId="{2C5956C1-BE7A-4E61-BC42-960A55A7AD61}" destId="{AE6E4291-9EF4-4583-A59D-47DE8E2B8703}" srcOrd="5" destOrd="0" presId="urn:microsoft.com/office/officeart/2005/8/layout/radial6"/>
    <dgm:cxn modelId="{B63D145D-E00A-450B-8540-7183DFBEB726}" type="presParOf" srcId="{2C5956C1-BE7A-4E61-BC42-960A55A7AD61}" destId="{5A3BF7AA-A489-4885-B348-8FD2BF27E7E7}" srcOrd="6" destOrd="0" presId="urn:microsoft.com/office/officeart/2005/8/layout/radial6"/>
    <dgm:cxn modelId="{0E9939DD-9601-41A8-95E7-12B68FF0DEA7}" type="presParOf" srcId="{2C5956C1-BE7A-4E61-BC42-960A55A7AD61}" destId="{2433EDDE-B635-450C-87A1-72F5488C21E0}" srcOrd="7" destOrd="0" presId="urn:microsoft.com/office/officeart/2005/8/layout/radial6"/>
    <dgm:cxn modelId="{A2BA24AE-3A9F-4D51-9F42-9C85D3D182B4}" type="presParOf" srcId="{2C5956C1-BE7A-4E61-BC42-960A55A7AD61}" destId="{1254FF3E-191F-469A-8336-C71A7B8E7D7B}" srcOrd="8" destOrd="0" presId="urn:microsoft.com/office/officeart/2005/8/layout/radial6"/>
    <dgm:cxn modelId="{0EB30B9B-ED03-4606-9F48-CFDF39D41CB9}" type="presParOf" srcId="{2C5956C1-BE7A-4E61-BC42-960A55A7AD61}" destId="{A528A1C1-6270-449C-BBBF-E4190E0291FF}" srcOrd="9" destOrd="0" presId="urn:microsoft.com/office/officeart/2005/8/layout/radial6"/>
    <dgm:cxn modelId="{E9DD7F8A-14A9-4D59-B6B6-314040C6AFE9}" type="presParOf" srcId="{2C5956C1-BE7A-4E61-BC42-960A55A7AD61}" destId="{D69CDBFA-2C38-45B0-90D4-1DD5AF7A657B}" srcOrd="10" destOrd="0" presId="urn:microsoft.com/office/officeart/2005/8/layout/radial6"/>
    <dgm:cxn modelId="{946DCB22-E311-4F7B-9B3E-CE7ECB6282C8}" type="presParOf" srcId="{2C5956C1-BE7A-4E61-BC42-960A55A7AD61}" destId="{85B042E6-8691-4CA4-8DC7-08D2757992C1}" srcOrd="11" destOrd="0" presId="urn:microsoft.com/office/officeart/2005/8/layout/radial6"/>
    <dgm:cxn modelId="{82513F25-C96F-41D3-94E3-34384A9DED9C}" type="presParOf" srcId="{2C5956C1-BE7A-4E61-BC42-960A55A7AD61}" destId="{4F1E731F-AA75-4B3C-9098-F3982D50FD2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33A899-A60A-46FF-8E0A-8E4EF20192E2}" type="doc">
      <dgm:prSet loTypeId="urn:microsoft.com/office/officeart/2005/8/layout/gear1" loCatId="relationship" qsTypeId="urn:microsoft.com/office/officeart/2005/8/quickstyle/simple4" qsCatId="simple" csTypeId="urn:microsoft.com/office/officeart/2005/8/colors/accent0_2" csCatId="mainScheme" phldr="1"/>
      <dgm:spPr/>
    </dgm:pt>
    <dgm:pt modelId="{DE3EE7BC-5C18-4DB7-9890-AFC835F1592B}">
      <dgm:prSet phldrT="[Texto]" custT="1"/>
      <dgm:spPr/>
      <dgm:t>
        <a:bodyPr/>
        <a:lstStyle/>
        <a:p>
          <a:r>
            <a:rPr lang="pt-BR" sz="2400" dirty="0" smtClean="0"/>
            <a:t>Alunos, Pais e Comunidade</a:t>
          </a:r>
          <a:endParaRPr lang="pt-BR" sz="2400" dirty="0"/>
        </a:p>
      </dgm:t>
    </dgm:pt>
    <dgm:pt modelId="{B7803151-B7E9-458A-BC46-76FFD0108D15}" type="parTrans" cxnId="{0C9FC31E-4AAC-4F77-9B39-FA2411429972}">
      <dgm:prSet/>
      <dgm:spPr/>
      <dgm:t>
        <a:bodyPr/>
        <a:lstStyle/>
        <a:p>
          <a:endParaRPr lang="pt-BR"/>
        </a:p>
      </dgm:t>
    </dgm:pt>
    <dgm:pt modelId="{DBADBD24-F927-4171-86AD-18EA687ADEB6}" type="sibTrans" cxnId="{0C9FC31E-4AAC-4F77-9B39-FA2411429972}">
      <dgm:prSet/>
      <dgm:spPr/>
      <dgm:t>
        <a:bodyPr/>
        <a:lstStyle/>
        <a:p>
          <a:endParaRPr lang="pt-BR"/>
        </a:p>
      </dgm:t>
    </dgm:pt>
    <dgm:pt modelId="{90F8C05D-FDB2-42A5-B368-6093DDB34351}">
      <dgm:prSet phldrT="[Texto]" custT="1"/>
      <dgm:spPr/>
      <dgm:t>
        <a:bodyPr/>
        <a:lstStyle/>
        <a:p>
          <a:r>
            <a:rPr lang="pt-BR" sz="2000" dirty="0" smtClean="0"/>
            <a:t>Professores e funcionários</a:t>
          </a:r>
          <a:endParaRPr lang="pt-BR" sz="2000" dirty="0"/>
        </a:p>
      </dgm:t>
    </dgm:pt>
    <dgm:pt modelId="{01A63E47-A980-4EFA-BF6D-C8A4BC8AF8F2}" type="parTrans" cxnId="{39FDFD05-03E8-4590-8337-A90259A7F4DA}">
      <dgm:prSet/>
      <dgm:spPr/>
      <dgm:t>
        <a:bodyPr/>
        <a:lstStyle/>
        <a:p>
          <a:endParaRPr lang="pt-BR"/>
        </a:p>
      </dgm:t>
    </dgm:pt>
    <dgm:pt modelId="{7C5C8634-CBD8-4A05-ADC4-0591E0908C68}" type="sibTrans" cxnId="{39FDFD05-03E8-4590-8337-A90259A7F4DA}">
      <dgm:prSet/>
      <dgm:spPr/>
      <dgm:t>
        <a:bodyPr/>
        <a:lstStyle/>
        <a:p>
          <a:endParaRPr lang="pt-BR"/>
        </a:p>
      </dgm:t>
    </dgm:pt>
    <dgm:pt modelId="{024AD343-59EB-4DF8-9841-074FB00079A5}">
      <dgm:prSet phldrT="[Texto]" custT="1"/>
      <dgm:spPr/>
      <dgm:t>
        <a:bodyPr/>
        <a:lstStyle/>
        <a:p>
          <a:r>
            <a:rPr lang="pt-BR" sz="2000" b="0" dirty="0" smtClean="0"/>
            <a:t>Direção e coordenação</a:t>
          </a:r>
          <a:endParaRPr lang="pt-BR" sz="2000" b="0" dirty="0"/>
        </a:p>
      </dgm:t>
    </dgm:pt>
    <dgm:pt modelId="{39883889-82A2-4287-907E-52A8106E25FE}" type="parTrans" cxnId="{9DF1B2D1-538E-4F76-BC6E-3A9F00F733DC}">
      <dgm:prSet/>
      <dgm:spPr/>
      <dgm:t>
        <a:bodyPr/>
        <a:lstStyle/>
        <a:p>
          <a:endParaRPr lang="pt-BR"/>
        </a:p>
      </dgm:t>
    </dgm:pt>
    <dgm:pt modelId="{FE63E51A-A99D-450C-8193-94C6A1CC2EA2}" type="sibTrans" cxnId="{9DF1B2D1-538E-4F76-BC6E-3A9F00F733DC}">
      <dgm:prSet/>
      <dgm:spPr/>
      <dgm:t>
        <a:bodyPr/>
        <a:lstStyle/>
        <a:p>
          <a:endParaRPr lang="pt-BR"/>
        </a:p>
      </dgm:t>
    </dgm:pt>
    <dgm:pt modelId="{17E3DF11-CFC7-4E46-A623-19FBB8AF3ADE}" type="pres">
      <dgm:prSet presAssocID="{5933A899-A60A-46FF-8E0A-8E4EF20192E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2D215D4-7774-49C9-83B9-8A2EDE07DE47}" type="pres">
      <dgm:prSet presAssocID="{DE3EE7BC-5C18-4DB7-9890-AFC835F1592B}" presName="gear1" presStyleLbl="node1" presStyleIdx="0" presStyleCnt="3" custScaleX="11398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740221-DFCB-4B8F-B0FB-5D575C6426EE}" type="pres">
      <dgm:prSet presAssocID="{DE3EE7BC-5C18-4DB7-9890-AFC835F1592B}" presName="gear1srcNode" presStyleLbl="node1" presStyleIdx="0" presStyleCnt="3"/>
      <dgm:spPr/>
      <dgm:t>
        <a:bodyPr/>
        <a:lstStyle/>
        <a:p>
          <a:endParaRPr lang="pt-BR"/>
        </a:p>
      </dgm:t>
    </dgm:pt>
    <dgm:pt modelId="{0C074252-11FC-43EA-9958-39498F7D2412}" type="pres">
      <dgm:prSet presAssocID="{DE3EE7BC-5C18-4DB7-9890-AFC835F1592B}" presName="gear1dstNode" presStyleLbl="node1" presStyleIdx="0" presStyleCnt="3"/>
      <dgm:spPr/>
      <dgm:t>
        <a:bodyPr/>
        <a:lstStyle/>
        <a:p>
          <a:endParaRPr lang="pt-BR"/>
        </a:p>
      </dgm:t>
    </dgm:pt>
    <dgm:pt modelId="{D8D24C91-03A2-4F49-B65F-0770613E5D6D}" type="pres">
      <dgm:prSet presAssocID="{90F8C05D-FDB2-42A5-B368-6093DDB34351}" presName="gear2" presStyleLbl="node1" presStyleIdx="1" presStyleCnt="3" custScaleX="13294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5B3678-5201-4696-A1E8-CCDAC4D0DC15}" type="pres">
      <dgm:prSet presAssocID="{90F8C05D-FDB2-42A5-B368-6093DDB34351}" presName="gear2srcNode" presStyleLbl="node1" presStyleIdx="1" presStyleCnt="3"/>
      <dgm:spPr/>
      <dgm:t>
        <a:bodyPr/>
        <a:lstStyle/>
        <a:p>
          <a:endParaRPr lang="pt-BR"/>
        </a:p>
      </dgm:t>
    </dgm:pt>
    <dgm:pt modelId="{1DF6FD9B-6CF6-4234-B14E-644344CADB37}" type="pres">
      <dgm:prSet presAssocID="{90F8C05D-FDB2-42A5-B368-6093DDB34351}" presName="gear2dstNode" presStyleLbl="node1" presStyleIdx="1" presStyleCnt="3"/>
      <dgm:spPr/>
      <dgm:t>
        <a:bodyPr/>
        <a:lstStyle/>
        <a:p>
          <a:endParaRPr lang="pt-BR"/>
        </a:p>
      </dgm:t>
    </dgm:pt>
    <dgm:pt modelId="{E6C93AA9-B894-4338-9AFF-BEC2843D6CD9}" type="pres">
      <dgm:prSet presAssocID="{024AD343-59EB-4DF8-9841-074FB00079A5}" presName="gear3" presStyleLbl="node1" presStyleIdx="2" presStyleCnt="3" custScaleX="127462"/>
      <dgm:spPr/>
      <dgm:t>
        <a:bodyPr/>
        <a:lstStyle/>
        <a:p>
          <a:endParaRPr lang="pt-BR"/>
        </a:p>
      </dgm:t>
    </dgm:pt>
    <dgm:pt modelId="{2216456D-8EF6-498E-9F2D-13069DB5F6F5}" type="pres">
      <dgm:prSet presAssocID="{024AD343-59EB-4DF8-9841-074FB00079A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C28828-CCDC-46AD-BA34-6F61D7C980A8}" type="pres">
      <dgm:prSet presAssocID="{024AD343-59EB-4DF8-9841-074FB00079A5}" presName="gear3srcNode" presStyleLbl="node1" presStyleIdx="2" presStyleCnt="3"/>
      <dgm:spPr/>
      <dgm:t>
        <a:bodyPr/>
        <a:lstStyle/>
        <a:p>
          <a:endParaRPr lang="pt-BR"/>
        </a:p>
      </dgm:t>
    </dgm:pt>
    <dgm:pt modelId="{E0CA950F-D889-4D4F-8B28-746472F99EA9}" type="pres">
      <dgm:prSet presAssocID="{024AD343-59EB-4DF8-9841-074FB00079A5}" presName="gear3dstNode" presStyleLbl="node1" presStyleIdx="2" presStyleCnt="3"/>
      <dgm:spPr/>
      <dgm:t>
        <a:bodyPr/>
        <a:lstStyle/>
        <a:p>
          <a:endParaRPr lang="pt-BR"/>
        </a:p>
      </dgm:t>
    </dgm:pt>
    <dgm:pt modelId="{6C4E2940-5812-4E93-8B4F-15F4409BFC81}" type="pres">
      <dgm:prSet presAssocID="{DBADBD24-F927-4171-86AD-18EA687ADEB6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206ABD76-990D-495A-979A-599821977D33}" type="pres">
      <dgm:prSet presAssocID="{7C5C8634-CBD8-4A05-ADC4-0591E0908C68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8C748F21-F521-48D5-8A3F-77341BE1FA13}" type="pres">
      <dgm:prSet presAssocID="{FE63E51A-A99D-450C-8193-94C6A1CC2EA2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FF3B30B4-C90A-415E-808F-F8019EC07224}" type="presOf" srcId="{DBADBD24-F927-4171-86AD-18EA687ADEB6}" destId="{6C4E2940-5812-4E93-8B4F-15F4409BFC81}" srcOrd="0" destOrd="0" presId="urn:microsoft.com/office/officeart/2005/8/layout/gear1"/>
    <dgm:cxn modelId="{F9B6DBF2-FF6B-4228-9F27-DAB50DBFE078}" type="presOf" srcId="{FE63E51A-A99D-450C-8193-94C6A1CC2EA2}" destId="{8C748F21-F521-48D5-8A3F-77341BE1FA13}" srcOrd="0" destOrd="0" presId="urn:microsoft.com/office/officeart/2005/8/layout/gear1"/>
    <dgm:cxn modelId="{2A4706C4-69CF-480A-BE25-D2AE77197ABB}" type="presOf" srcId="{5933A899-A60A-46FF-8E0A-8E4EF20192E2}" destId="{17E3DF11-CFC7-4E46-A623-19FBB8AF3ADE}" srcOrd="0" destOrd="0" presId="urn:microsoft.com/office/officeart/2005/8/layout/gear1"/>
    <dgm:cxn modelId="{43527366-2220-4C4B-B26B-8ADB07ACC296}" type="presOf" srcId="{90F8C05D-FDB2-42A5-B368-6093DDB34351}" destId="{D8D24C91-03A2-4F49-B65F-0770613E5D6D}" srcOrd="0" destOrd="0" presId="urn:microsoft.com/office/officeart/2005/8/layout/gear1"/>
    <dgm:cxn modelId="{444E9291-FDAA-4622-B5A1-4EB664F1D83E}" type="presOf" srcId="{024AD343-59EB-4DF8-9841-074FB00079A5}" destId="{E0CA950F-D889-4D4F-8B28-746472F99EA9}" srcOrd="3" destOrd="0" presId="urn:microsoft.com/office/officeart/2005/8/layout/gear1"/>
    <dgm:cxn modelId="{0C9FC31E-4AAC-4F77-9B39-FA2411429972}" srcId="{5933A899-A60A-46FF-8E0A-8E4EF20192E2}" destId="{DE3EE7BC-5C18-4DB7-9890-AFC835F1592B}" srcOrd="0" destOrd="0" parTransId="{B7803151-B7E9-458A-BC46-76FFD0108D15}" sibTransId="{DBADBD24-F927-4171-86AD-18EA687ADEB6}"/>
    <dgm:cxn modelId="{662E90C8-B112-4CC1-8372-95A927983E56}" type="presOf" srcId="{90F8C05D-FDB2-42A5-B368-6093DDB34351}" destId="{1DF6FD9B-6CF6-4234-B14E-644344CADB37}" srcOrd="2" destOrd="0" presId="urn:microsoft.com/office/officeart/2005/8/layout/gear1"/>
    <dgm:cxn modelId="{6C990B46-42B4-4930-8A76-576B1B903E23}" type="presOf" srcId="{DE3EE7BC-5C18-4DB7-9890-AFC835F1592B}" destId="{29740221-DFCB-4B8F-B0FB-5D575C6426EE}" srcOrd="1" destOrd="0" presId="urn:microsoft.com/office/officeart/2005/8/layout/gear1"/>
    <dgm:cxn modelId="{39FDFD05-03E8-4590-8337-A90259A7F4DA}" srcId="{5933A899-A60A-46FF-8E0A-8E4EF20192E2}" destId="{90F8C05D-FDB2-42A5-B368-6093DDB34351}" srcOrd="1" destOrd="0" parTransId="{01A63E47-A980-4EFA-BF6D-C8A4BC8AF8F2}" sibTransId="{7C5C8634-CBD8-4A05-ADC4-0591E0908C68}"/>
    <dgm:cxn modelId="{34D99F8A-B0FF-496C-BEC0-3A434C8D455E}" type="presOf" srcId="{024AD343-59EB-4DF8-9841-074FB00079A5}" destId="{E6C93AA9-B894-4338-9AFF-BEC2843D6CD9}" srcOrd="0" destOrd="0" presId="urn:microsoft.com/office/officeart/2005/8/layout/gear1"/>
    <dgm:cxn modelId="{6D19BD62-6879-4BC5-8074-DC346F592C74}" type="presOf" srcId="{024AD343-59EB-4DF8-9841-074FB00079A5}" destId="{2216456D-8EF6-498E-9F2D-13069DB5F6F5}" srcOrd="1" destOrd="0" presId="urn:microsoft.com/office/officeart/2005/8/layout/gear1"/>
    <dgm:cxn modelId="{FD89EF05-CEED-47AC-805E-3E86B5CE7420}" type="presOf" srcId="{7C5C8634-CBD8-4A05-ADC4-0591E0908C68}" destId="{206ABD76-990D-495A-979A-599821977D33}" srcOrd="0" destOrd="0" presId="urn:microsoft.com/office/officeart/2005/8/layout/gear1"/>
    <dgm:cxn modelId="{10346194-9248-442A-B581-16AAF2371D23}" type="presOf" srcId="{DE3EE7BC-5C18-4DB7-9890-AFC835F1592B}" destId="{0C074252-11FC-43EA-9958-39498F7D2412}" srcOrd="2" destOrd="0" presId="urn:microsoft.com/office/officeart/2005/8/layout/gear1"/>
    <dgm:cxn modelId="{9DF1B2D1-538E-4F76-BC6E-3A9F00F733DC}" srcId="{5933A899-A60A-46FF-8E0A-8E4EF20192E2}" destId="{024AD343-59EB-4DF8-9841-074FB00079A5}" srcOrd="2" destOrd="0" parTransId="{39883889-82A2-4287-907E-52A8106E25FE}" sibTransId="{FE63E51A-A99D-450C-8193-94C6A1CC2EA2}"/>
    <dgm:cxn modelId="{F1594E01-08E2-4E95-9287-63EC9A8BD699}" type="presOf" srcId="{DE3EE7BC-5C18-4DB7-9890-AFC835F1592B}" destId="{72D215D4-7774-49C9-83B9-8A2EDE07DE47}" srcOrd="0" destOrd="0" presId="urn:microsoft.com/office/officeart/2005/8/layout/gear1"/>
    <dgm:cxn modelId="{FCA1256B-4FE4-423C-9ACC-D476E2D9DC0A}" type="presOf" srcId="{024AD343-59EB-4DF8-9841-074FB00079A5}" destId="{1CC28828-CCDC-46AD-BA34-6F61D7C980A8}" srcOrd="2" destOrd="0" presId="urn:microsoft.com/office/officeart/2005/8/layout/gear1"/>
    <dgm:cxn modelId="{121B1E08-EC18-4FEE-9298-C57F7654D6A7}" type="presOf" srcId="{90F8C05D-FDB2-42A5-B368-6093DDB34351}" destId="{1E5B3678-5201-4696-A1E8-CCDAC4D0DC15}" srcOrd="1" destOrd="0" presId="urn:microsoft.com/office/officeart/2005/8/layout/gear1"/>
    <dgm:cxn modelId="{49EEAC9F-CDED-4F87-8895-954F38A1378D}" type="presParOf" srcId="{17E3DF11-CFC7-4E46-A623-19FBB8AF3ADE}" destId="{72D215D4-7774-49C9-83B9-8A2EDE07DE47}" srcOrd="0" destOrd="0" presId="urn:microsoft.com/office/officeart/2005/8/layout/gear1"/>
    <dgm:cxn modelId="{6C15B76D-B69C-44AC-AF2C-79F552AD11A1}" type="presParOf" srcId="{17E3DF11-CFC7-4E46-A623-19FBB8AF3ADE}" destId="{29740221-DFCB-4B8F-B0FB-5D575C6426EE}" srcOrd="1" destOrd="0" presId="urn:microsoft.com/office/officeart/2005/8/layout/gear1"/>
    <dgm:cxn modelId="{FE3E2C92-A48E-4277-A55A-D90E3AA8F518}" type="presParOf" srcId="{17E3DF11-CFC7-4E46-A623-19FBB8AF3ADE}" destId="{0C074252-11FC-43EA-9958-39498F7D2412}" srcOrd="2" destOrd="0" presId="urn:microsoft.com/office/officeart/2005/8/layout/gear1"/>
    <dgm:cxn modelId="{274B53B5-B193-4202-B770-CE9A9E37D63A}" type="presParOf" srcId="{17E3DF11-CFC7-4E46-A623-19FBB8AF3ADE}" destId="{D8D24C91-03A2-4F49-B65F-0770613E5D6D}" srcOrd="3" destOrd="0" presId="urn:microsoft.com/office/officeart/2005/8/layout/gear1"/>
    <dgm:cxn modelId="{98575AFD-5846-4011-998E-85F2B56337B2}" type="presParOf" srcId="{17E3DF11-CFC7-4E46-A623-19FBB8AF3ADE}" destId="{1E5B3678-5201-4696-A1E8-CCDAC4D0DC15}" srcOrd="4" destOrd="0" presId="urn:microsoft.com/office/officeart/2005/8/layout/gear1"/>
    <dgm:cxn modelId="{3BD3C4B9-EC43-4933-94FB-90F77B1FA5EF}" type="presParOf" srcId="{17E3DF11-CFC7-4E46-A623-19FBB8AF3ADE}" destId="{1DF6FD9B-6CF6-4234-B14E-644344CADB37}" srcOrd="5" destOrd="0" presId="urn:microsoft.com/office/officeart/2005/8/layout/gear1"/>
    <dgm:cxn modelId="{2F4CD420-81EB-411D-B748-92172CA4B955}" type="presParOf" srcId="{17E3DF11-CFC7-4E46-A623-19FBB8AF3ADE}" destId="{E6C93AA9-B894-4338-9AFF-BEC2843D6CD9}" srcOrd="6" destOrd="0" presId="urn:microsoft.com/office/officeart/2005/8/layout/gear1"/>
    <dgm:cxn modelId="{247CDB41-D9C9-4D85-BF06-4172A2E8C9F0}" type="presParOf" srcId="{17E3DF11-CFC7-4E46-A623-19FBB8AF3ADE}" destId="{2216456D-8EF6-498E-9F2D-13069DB5F6F5}" srcOrd="7" destOrd="0" presId="urn:microsoft.com/office/officeart/2005/8/layout/gear1"/>
    <dgm:cxn modelId="{E47BFF28-D06A-43A3-945D-975861CBDFCD}" type="presParOf" srcId="{17E3DF11-CFC7-4E46-A623-19FBB8AF3ADE}" destId="{1CC28828-CCDC-46AD-BA34-6F61D7C980A8}" srcOrd="8" destOrd="0" presId="urn:microsoft.com/office/officeart/2005/8/layout/gear1"/>
    <dgm:cxn modelId="{4EB297C9-BDFB-48EC-A8E5-F56D68989779}" type="presParOf" srcId="{17E3DF11-CFC7-4E46-A623-19FBB8AF3ADE}" destId="{E0CA950F-D889-4D4F-8B28-746472F99EA9}" srcOrd="9" destOrd="0" presId="urn:microsoft.com/office/officeart/2005/8/layout/gear1"/>
    <dgm:cxn modelId="{FAF1B426-B8A0-494B-AD0A-1EE0647435FD}" type="presParOf" srcId="{17E3DF11-CFC7-4E46-A623-19FBB8AF3ADE}" destId="{6C4E2940-5812-4E93-8B4F-15F4409BFC81}" srcOrd="10" destOrd="0" presId="urn:microsoft.com/office/officeart/2005/8/layout/gear1"/>
    <dgm:cxn modelId="{E62C7844-18E9-4371-9D24-BF40270A9209}" type="presParOf" srcId="{17E3DF11-CFC7-4E46-A623-19FBB8AF3ADE}" destId="{206ABD76-990D-495A-979A-599821977D33}" srcOrd="11" destOrd="0" presId="urn:microsoft.com/office/officeart/2005/8/layout/gear1"/>
    <dgm:cxn modelId="{5E7E001F-4490-4CF0-B4BA-22EC51050799}" type="presParOf" srcId="{17E3DF11-CFC7-4E46-A623-19FBB8AF3ADE}" destId="{8C748F21-F521-48D5-8A3F-77341BE1FA1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24FB28-85CE-4172-BA61-32785FC248EF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D158ADBD-DCF3-4A46-9752-AE8C535870A3}">
      <dgm:prSet phldrT="[Texto]" custT="1"/>
      <dgm:spPr/>
      <dgm:t>
        <a:bodyPr/>
        <a:lstStyle/>
        <a:p>
          <a:r>
            <a:rPr lang="pt-BR" sz="2000" b="1" dirty="0" smtClean="0">
              <a:solidFill>
                <a:srgbClr val="C00000"/>
              </a:solidFill>
            </a:rPr>
            <a:t>Família</a:t>
          </a:r>
          <a:endParaRPr lang="pt-BR" sz="2000" b="1" dirty="0"/>
        </a:p>
      </dgm:t>
    </dgm:pt>
    <dgm:pt modelId="{FB3C3FDE-DC60-4D55-ACD9-C8C99D416442}" type="parTrans" cxnId="{3FB1D626-F6E3-4464-917C-0876B4D4795C}">
      <dgm:prSet/>
      <dgm:spPr/>
      <dgm:t>
        <a:bodyPr/>
        <a:lstStyle/>
        <a:p>
          <a:endParaRPr lang="pt-BR"/>
        </a:p>
      </dgm:t>
    </dgm:pt>
    <dgm:pt modelId="{397B59B4-C74D-4651-B037-CF37164ED5CE}" type="sibTrans" cxnId="{3FB1D626-F6E3-4464-917C-0876B4D4795C}">
      <dgm:prSet/>
      <dgm:spPr/>
      <dgm:t>
        <a:bodyPr/>
        <a:lstStyle/>
        <a:p>
          <a:endParaRPr lang="pt-BR"/>
        </a:p>
      </dgm:t>
    </dgm:pt>
    <dgm:pt modelId="{CF5F49FE-D59E-4805-AB67-FF3D7DB88A65}">
      <dgm:prSet phldrT="[Texto]" custT="1"/>
      <dgm:spPr/>
      <dgm:t>
        <a:bodyPr/>
        <a:lstStyle/>
        <a:p>
          <a:r>
            <a:rPr lang="pt-BR" sz="2000" b="1" dirty="0" smtClean="0">
              <a:solidFill>
                <a:srgbClr val="C00000"/>
              </a:solidFill>
            </a:rPr>
            <a:t>Criança</a:t>
          </a:r>
          <a:endParaRPr lang="pt-BR" sz="2000" b="1" dirty="0"/>
        </a:p>
      </dgm:t>
    </dgm:pt>
    <dgm:pt modelId="{E8B75335-799D-4092-973F-A607BA35F90F}" type="parTrans" cxnId="{3708806D-035B-4F3F-9EC6-3269E701C328}">
      <dgm:prSet/>
      <dgm:spPr/>
      <dgm:t>
        <a:bodyPr/>
        <a:lstStyle/>
        <a:p>
          <a:endParaRPr lang="pt-BR"/>
        </a:p>
      </dgm:t>
    </dgm:pt>
    <dgm:pt modelId="{EA3291C6-905B-470B-8D19-94C94E60145A}" type="sibTrans" cxnId="{3708806D-035B-4F3F-9EC6-3269E701C328}">
      <dgm:prSet/>
      <dgm:spPr/>
      <dgm:t>
        <a:bodyPr/>
        <a:lstStyle/>
        <a:p>
          <a:endParaRPr lang="pt-BR"/>
        </a:p>
      </dgm:t>
    </dgm:pt>
    <dgm:pt modelId="{C50BECBE-A9ED-4C93-BBCC-B9950E2AFF56}">
      <dgm:prSet phldrT="[Texto]" custT="1"/>
      <dgm:spPr/>
      <dgm:t>
        <a:bodyPr/>
        <a:lstStyle/>
        <a:p>
          <a:endParaRPr lang="pt-BR"/>
        </a:p>
      </dgm:t>
    </dgm:pt>
    <dgm:pt modelId="{BA9E90F8-1580-4556-8D79-CAB66EE5BB24}" type="parTrans" cxnId="{E36002D4-FFAD-4FCF-8B9E-8482790E2C92}">
      <dgm:prSet/>
      <dgm:spPr/>
      <dgm:t>
        <a:bodyPr/>
        <a:lstStyle/>
        <a:p>
          <a:endParaRPr lang="pt-BR"/>
        </a:p>
      </dgm:t>
    </dgm:pt>
    <dgm:pt modelId="{034BB864-D431-48A6-BB59-4B2F5DA6FCC4}" type="sibTrans" cxnId="{E36002D4-FFAD-4FCF-8B9E-8482790E2C92}">
      <dgm:prSet/>
      <dgm:spPr/>
      <dgm:t>
        <a:bodyPr/>
        <a:lstStyle/>
        <a:p>
          <a:endParaRPr lang="pt-BR"/>
        </a:p>
      </dgm:t>
    </dgm:pt>
    <dgm:pt modelId="{F98D5852-8CB2-4E40-995A-84A23B72CF62}">
      <dgm:prSet custT="1"/>
      <dgm:spPr/>
      <dgm:t>
        <a:bodyPr/>
        <a:lstStyle/>
        <a:p>
          <a:r>
            <a:rPr lang="pt-BR" sz="2000" b="1" dirty="0" smtClean="0">
              <a:solidFill>
                <a:srgbClr val="C00000"/>
              </a:solidFill>
            </a:rPr>
            <a:t>Escola</a:t>
          </a:r>
          <a:endParaRPr lang="pt-BR" sz="2000" b="1" dirty="0">
            <a:solidFill>
              <a:srgbClr val="C00000"/>
            </a:solidFill>
          </a:endParaRPr>
        </a:p>
      </dgm:t>
    </dgm:pt>
    <dgm:pt modelId="{06783C57-AB3A-4812-AB4E-9E3CDD274866}" type="parTrans" cxnId="{66E9D5D7-D562-431B-99F1-B9E8B7FBC58A}">
      <dgm:prSet/>
      <dgm:spPr/>
      <dgm:t>
        <a:bodyPr/>
        <a:lstStyle/>
        <a:p>
          <a:endParaRPr lang="pt-BR"/>
        </a:p>
      </dgm:t>
    </dgm:pt>
    <dgm:pt modelId="{30A9EDA2-1B2B-41EB-8A83-A2041F665284}" type="sibTrans" cxnId="{66E9D5D7-D562-431B-99F1-B9E8B7FBC58A}">
      <dgm:prSet/>
      <dgm:spPr/>
      <dgm:t>
        <a:bodyPr/>
        <a:lstStyle/>
        <a:p>
          <a:endParaRPr lang="pt-BR"/>
        </a:p>
      </dgm:t>
    </dgm:pt>
    <dgm:pt modelId="{B08C3267-0619-4EC6-95D1-14B01D910A9D}" type="pres">
      <dgm:prSet presAssocID="{5A24FB28-85CE-4172-BA61-32785FC248E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21A5853-5940-4763-A7E4-6ADD47BB95AC}" type="pres">
      <dgm:prSet presAssocID="{D158ADBD-DCF3-4A46-9752-AE8C535870A3}" presName="gear1" presStyleLbl="node1" presStyleIdx="0" presStyleCnt="3" custLinFactNeighborX="-383" custLinFactNeighborY="-481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AA6F77B-3331-46C3-8276-136328A76D89}" type="pres">
      <dgm:prSet presAssocID="{D158ADBD-DCF3-4A46-9752-AE8C535870A3}" presName="gear1srcNode" presStyleLbl="node1" presStyleIdx="0" presStyleCnt="3"/>
      <dgm:spPr/>
      <dgm:t>
        <a:bodyPr/>
        <a:lstStyle/>
        <a:p>
          <a:endParaRPr lang="pt-BR"/>
        </a:p>
      </dgm:t>
    </dgm:pt>
    <dgm:pt modelId="{8DBB17BF-4476-4FFD-9112-D83BC482B212}" type="pres">
      <dgm:prSet presAssocID="{D158ADBD-DCF3-4A46-9752-AE8C535870A3}" presName="gear1dstNode" presStyleLbl="node1" presStyleIdx="0" presStyleCnt="3"/>
      <dgm:spPr/>
      <dgm:t>
        <a:bodyPr/>
        <a:lstStyle/>
        <a:p>
          <a:endParaRPr lang="pt-BR"/>
        </a:p>
      </dgm:t>
    </dgm:pt>
    <dgm:pt modelId="{876C0769-986D-4D16-B1A6-DE24CC3F1A07}" type="pres">
      <dgm:prSet presAssocID="{F98D5852-8CB2-4E40-995A-84A23B72CF6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F1DEE3-8D63-444A-9841-C92581A0D912}" type="pres">
      <dgm:prSet presAssocID="{F98D5852-8CB2-4E40-995A-84A23B72CF62}" presName="gear2srcNode" presStyleLbl="node1" presStyleIdx="1" presStyleCnt="3"/>
      <dgm:spPr/>
      <dgm:t>
        <a:bodyPr/>
        <a:lstStyle/>
        <a:p>
          <a:endParaRPr lang="pt-BR"/>
        </a:p>
      </dgm:t>
    </dgm:pt>
    <dgm:pt modelId="{EB0DA82E-B940-4325-BF72-0DF572071C38}" type="pres">
      <dgm:prSet presAssocID="{F98D5852-8CB2-4E40-995A-84A23B72CF62}" presName="gear2dstNode" presStyleLbl="node1" presStyleIdx="1" presStyleCnt="3"/>
      <dgm:spPr/>
      <dgm:t>
        <a:bodyPr/>
        <a:lstStyle/>
        <a:p>
          <a:endParaRPr lang="pt-BR"/>
        </a:p>
      </dgm:t>
    </dgm:pt>
    <dgm:pt modelId="{2CE09A23-24FC-41EE-9B85-ABDD74C94F6B}" type="pres">
      <dgm:prSet presAssocID="{CF5F49FE-D59E-4805-AB67-FF3D7DB88A65}" presName="gear3" presStyleLbl="node1" presStyleIdx="2" presStyleCnt="3"/>
      <dgm:spPr/>
      <dgm:t>
        <a:bodyPr/>
        <a:lstStyle/>
        <a:p>
          <a:endParaRPr lang="pt-BR"/>
        </a:p>
      </dgm:t>
    </dgm:pt>
    <dgm:pt modelId="{F228790D-4956-499F-9CBC-AE21883BB8AE}" type="pres">
      <dgm:prSet presAssocID="{CF5F49FE-D59E-4805-AB67-FF3D7DB88A6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6ECB84-690E-42AD-8C52-CD83421F3273}" type="pres">
      <dgm:prSet presAssocID="{CF5F49FE-D59E-4805-AB67-FF3D7DB88A65}" presName="gear3srcNode" presStyleLbl="node1" presStyleIdx="2" presStyleCnt="3"/>
      <dgm:spPr/>
      <dgm:t>
        <a:bodyPr/>
        <a:lstStyle/>
        <a:p>
          <a:endParaRPr lang="pt-BR"/>
        </a:p>
      </dgm:t>
    </dgm:pt>
    <dgm:pt modelId="{7F4F3521-6541-49DF-A0D2-DD754504AF93}" type="pres">
      <dgm:prSet presAssocID="{CF5F49FE-D59E-4805-AB67-FF3D7DB88A65}" presName="gear3dstNode" presStyleLbl="node1" presStyleIdx="2" presStyleCnt="3"/>
      <dgm:spPr/>
      <dgm:t>
        <a:bodyPr/>
        <a:lstStyle/>
        <a:p>
          <a:endParaRPr lang="pt-BR"/>
        </a:p>
      </dgm:t>
    </dgm:pt>
    <dgm:pt modelId="{7C8DD751-9B91-4AFD-83AF-F72939FBDF5E}" type="pres">
      <dgm:prSet presAssocID="{397B59B4-C74D-4651-B037-CF37164ED5CE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B44E350E-1838-4BC4-A194-FD15ACF69D8C}" type="pres">
      <dgm:prSet presAssocID="{30A9EDA2-1B2B-41EB-8A83-A2041F665284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79FBDFD9-0C76-4373-BFFF-18F081E52966}" type="pres">
      <dgm:prSet presAssocID="{EA3291C6-905B-470B-8D19-94C94E60145A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9C05F04C-CBF0-4992-9222-4B5FEA5B1AE7}" type="presOf" srcId="{CF5F49FE-D59E-4805-AB67-FF3D7DB88A65}" destId="{2CE09A23-24FC-41EE-9B85-ABDD74C94F6B}" srcOrd="0" destOrd="0" presId="urn:microsoft.com/office/officeart/2005/8/layout/gear1"/>
    <dgm:cxn modelId="{3708806D-035B-4F3F-9EC6-3269E701C328}" srcId="{5A24FB28-85CE-4172-BA61-32785FC248EF}" destId="{CF5F49FE-D59E-4805-AB67-FF3D7DB88A65}" srcOrd="2" destOrd="0" parTransId="{E8B75335-799D-4092-973F-A607BA35F90F}" sibTransId="{EA3291C6-905B-470B-8D19-94C94E60145A}"/>
    <dgm:cxn modelId="{ECBF6D0E-B903-4060-BBA3-4EB61E4213A9}" type="presOf" srcId="{EA3291C6-905B-470B-8D19-94C94E60145A}" destId="{79FBDFD9-0C76-4373-BFFF-18F081E52966}" srcOrd="0" destOrd="0" presId="urn:microsoft.com/office/officeart/2005/8/layout/gear1"/>
    <dgm:cxn modelId="{5F4E0E64-EF93-4089-AFE4-9BC3590BCDD7}" type="presOf" srcId="{D158ADBD-DCF3-4A46-9752-AE8C535870A3}" destId="{AAA6F77B-3331-46C3-8276-136328A76D89}" srcOrd="1" destOrd="0" presId="urn:microsoft.com/office/officeart/2005/8/layout/gear1"/>
    <dgm:cxn modelId="{F4B16DE5-8B32-4945-BB86-703042BFA7A4}" type="presOf" srcId="{D158ADBD-DCF3-4A46-9752-AE8C535870A3}" destId="{B21A5853-5940-4763-A7E4-6ADD47BB95AC}" srcOrd="0" destOrd="0" presId="urn:microsoft.com/office/officeart/2005/8/layout/gear1"/>
    <dgm:cxn modelId="{1133D7CD-E132-4CED-85FE-81ED948A7859}" type="presOf" srcId="{30A9EDA2-1B2B-41EB-8A83-A2041F665284}" destId="{B44E350E-1838-4BC4-A194-FD15ACF69D8C}" srcOrd="0" destOrd="0" presId="urn:microsoft.com/office/officeart/2005/8/layout/gear1"/>
    <dgm:cxn modelId="{5BAFF946-D3F6-47C5-ACA5-43BE33E689A1}" type="presOf" srcId="{D158ADBD-DCF3-4A46-9752-AE8C535870A3}" destId="{8DBB17BF-4476-4FFD-9112-D83BC482B212}" srcOrd="2" destOrd="0" presId="urn:microsoft.com/office/officeart/2005/8/layout/gear1"/>
    <dgm:cxn modelId="{09EF934A-2290-4581-9FBD-D91B17B2C076}" type="presOf" srcId="{CF5F49FE-D59E-4805-AB67-FF3D7DB88A65}" destId="{A46ECB84-690E-42AD-8C52-CD83421F3273}" srcOrd="2" destOrd="0" presId="urn:microsoft.com/office/officeart/2005/8/layout/gear1"/>
    <dgm:cxn modelId="{3EE83C36-8F17-4CA5-AAA3-B198838312BC}" type="presOf" srcId="{F98D5852-8CB2-4E40-995A-84A23B72CF62}" destId="{EB0DA82E-B940-4325-BF72-0DF572071C38}" srcOrd="2" destOrd="0" presId="urn:microsoft.com/office/officeart/2005/8/layout/gear1"/>
    <dgm:cxn modelId="{E36002D4-FFAD-4FCF-8B9E-8482790E2C92}" srcId="{5A24FB28-85CE-4172-BA61-32785FC248EF}" destId="{C50BECBE-A9ED-4C93-BBCC-B9950E2AFF56}" srcOrd="3" destOrd="0" parTransId="{BA9E90F8-1580-4556-8D79-CAB66EE5BB24}" sibTransId="{034BB864-D431-48A6-BB59-4B2F5DA6FCC4}"/>
    <dgm:cxn modelId="{9F57FA72-97F4-4B18-A94D-B009CFF2C17F}" type="presOf" srcId="{F98D5852-8CB2-4E40-995A-84A23B72CF62}" destId="{64F1DEE3-8D63-444A-9841-C92581A0D912}" srcOrd="1" destOrd="0" presId="urn:microsoft.com/office/officeart/2005/8/layout/gear1"/>
    <dgm:cxn modelId="{347E1644-F0FD-4B9D-BD5E-949C1AF34949}" type="presOf" srcId="{F98D5852-8CB2-4E40-995A-84A23B72CF62}" destId="{876C0769-986D-4D16-B1A6-DE24CC3F1A07}" srcOrd="0" destOrd="0" presId="urn:microsoft.com/office/officeart/2005/8/layout/gear1"/>
    <dgm:cxn modelId="{96C0E6BC-031F-4C21-BB61-36C229274424}" type="presOf" srcId="{397B59B4-C74D-4651-B037-CF37164ED5CE}" destId="{7C8DD751-9B91-4AFD-83AF-F72939FBDF5E}" srcOrd="0" destOrd="0" presId="urn:microsoft.com/office/officeart/2005/8/layout/gear1"/>
    <dgm:cxn modelId="{3FB1D626-F6E3-4464-917C-0876B4D4795C}" srcId="{5A24FB28-85CE-4172-BA61-32785FC248EF}" destId="{D158ADBD-DCF3-4A46-9752-AE8C535870A3}" srcOrd="0" destOrd="0" parTransId="{FB3C3FDE-DC60-4D55-ACD9-C8C99D416442}" sibTransId="{397B59B4-C74D-4651-B037-CF37164ED5CE}"/>
    <dgm:cxn modelId="{EA3608EF-9F32-41E9-846E-B792C13F0B1A}" type="presOf" srcId="{CF5F49FE-D59E-4805-AB67-FF3D7DB88A65}" destId="{F228790D-4956-499F-9CBC-AE21883BB8AE}" srcOrd="1" destOrd="0" presId="urn:microsoft.com/office/officeart/2005/8/layout/gear1"/>
    <dgm:cxn modelId="{A1DA1F7B-E7BC-4958-8FD1-207F48E7C0E6}" type="presOf" srcId="{CF5F49FE-D59E-4805-AB67-FF3D7DB88A65}" destId="{7F4F3521-6541-49DF-A0D2-DD754504AF93}" srcOrd="3" destOrd="0" presId="urn:microsoft.com/office/officeart/2005/8/layout/gear1"/>
    <dgm:cxn modelId="{66E9D5D7-D562-431B-99F1-B9E8B7FBC58A}" srcId="{5A24FB28-85CE-4172-BA61-32785FC248EF}" destId="{F98D5852-8CB2-4E40-995A-84A23B72CF62}" srcOrd="1" destOrd="0" parTransId="{06783C57-AB3A-4812-AB4E-9E3CDD274866}" sibTransId="{30A9EDA2-1B2B-41EB-8A83-A2041F665284}"/>
    <dgm:cxn modelId="{8A7FB762-DE1E-4630-A384-899522D3419E}" type="presOf" srcId="{5A24FB28-85CE-4172-BA61-32785FC248EF}" destId="{B08C3267-0619-4EC6-95D1-14B01D910A9D}" srcOrd="0" destOrd="0" presId="urn:microsoft.com/office/officeart/2005/8/layout/gear1"/>
    <dgm:cxn modelId="{3E907774-36D2-489F-96CF-E5FB0D478EE1}" type="presParOf" srcId="{B08C3267-0619-4EC6-95D1-14B01D910A9D}" destId="{B21A5853-5940-4763-A7E4-6ADD47BB95AC}" srcOrd="0" destOrd="0" presId="urn:microsoft.com/office/officeart/2005/8/layout/gear1"/>
    <dgm:cxn modelId="{4AEAECD0-F793-41AF-903B-7F9D83BBC612}" type="presParOf" srcId="{B08C3267-0619-4EC6-95D1-14B01D910A9D}" destId="{AAA6F77B-3331-46C3-8276-136328A76D89}" srcOrd="1" destOrd="0" presId="urn:microsoft.com/office/officeart/2005/8/layout/gear1"/>
    <dgm:cxn modelId="{2FF92317-E3B9-4D9D-85B0-B27785DD3F94}" type="presParOf" srcId="{B08C3267-0619-4EC6-95D1-14B01D910A9D}" destId="{8DBB17BF-4476-4FFD-9112-D83BC482B212}" srcOrd="2" destOrd="0" presId="urn:microsoft.com/office/officeart/2005/8/layout/gear1"/>
    <dgm:cxn modelId="{66EA44A2-5125-4308-9220-36A101F55396}" type="presParOf" srcId="{B08C3267-0619-4EC6-95D1-14B01D910A9D}" destId="{876C0769-986D-4D16-B1A6-DE24CC3F1A07}" srcOrd="3" destOrd="0" presId="urn:microsoft.com/office/officeart/2005/8/layout/gear1"/>
    <dgm:cxn modelId="{5A34B308-996A-4163-A08E-A2F037263D8A}" type="presParOf" srcId="{B08C3267-0619-4EC6-95D1-14B01D910A9D}" destId="{64F1DEE3-8D63-444A-9841-C92581A0D912}" srcOrd="4" destOrd="0" presId="urn:microsoft.com/office/officeart/2005/8/layout/gear1"/>
    <dgm:cxn modelId="{41836B85-20AF-4D21-8F89-BD99E16B4654}" type="presParOf" srcId="{B08C3267-0619-4EC6-95D1-14B01D910A9D}" destId="{EB0DA82E-B940-4325-BF72-0DF572071C38}" srcOrd="5" destOrd="0" presId="urn:microsoft.com/office/officeart/2005/8/layout/gear1"/>
    <dgm:cxn modelId="{9F98BF97-22E5-452D-BCA7-467E57DB3D41}" type="presParOf" srcId="{B08C3267-0619-4EC6-95D1-14B01D910A9D}" destId="{2CE09A23-24FC-41EE-9B85-ABDD74C94F6B}" srcOrd="6" destOrd="0" presId="urn:microsoft.com/office/officeart/2005/8/layout/gear1"/>
    <dgm:cxn modelId="{6ED1077A-368A-4F9E-BE1A-16F98482FF2C}" type="presParOf" srcId="{B08C3267-0619-4EC6-95D1-14B01D910A9D}" destId="{F228790D-4956-499F-9CBC-AE21883BB8AE}" srcOrd="7" destOrd="0" presId="urn:microsoft.com/office/officeart/2005/8/layout/gear1"/>
    <dgm:cxn modelId="{A56A8301-0AB2-498F-BE5B-5E3549B43333}" type="presParOf" srcId="{B08C3267-0619-4EC6-95D1-14B01D910A9D}" destId="{A46ECB84-690E-42AD-8C52-CD83421F3273}" srcOrd="8" destOrd="0" presId="urn:microsoft.com/office/officeart/2005/8/layout/gear1"/>
    <dgm:cxn modelId="{990A8A88-F99A-452B-BB64-40462B597AEE}" type="presParOf" srcId="{B08C3267-0619-4EC6-95D1-14B01D910A9D}" destId="{7F4F3521-6541-49DF-A0D2-DD754504AF93}" srcOrd="9" destOrd="0" presId="urn:microsoft.com/office/officeart/2005/8/layout/gear1"/>
    <dgm:cxn modelId="{B8B723A4-C836-4033-9B81-912DCD6EF01F}" type="presParOf" srcId="{B08C3267-0619-4EC6-95D1-14B01D910A9D}" destId="{7C8DD751-9B91-4AFD-83AF-F72939FBDF5E}" srcOrd="10" destOrd="0" presId="urn:microsoft.com/office/officeart/2005/8/layout/gear1"/>
    <dgm:cxn modelId="{AD1BCE97-88C2-4C67-A3BA-BAACE242279E}" type="presParOf" srcId="{B08C3267-0619-4EC6-95D1-14B01D910A9D}" destId="{B44E350E-1838-4BC4-A194-FD15ACF69D8C}" srcOrd="11" destOrd="0" presId="urn:microsoft.com/office/officeart/2005/8/layout/gear1"/>
    <dgm:cxn modelId="{3FA302C1-AC55-40FF-AF75-934BDEEF2DAA}" type="presParOf" srcId="{B08C3267-0619-4EC6-95D1-14B01D910A9D}" destId="{79FBDFD9-0C76-4373-BFFF-18F081E5296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0495F0-BF26-43E4-AA32-8EE788588DA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BBF9AE7-90F3-40D7-8CC2-2C3BFD114091}">
      <dgm:prSet phldrT="[Texto]"/>
      <dgm:spPr/>
      <dgm:t>
        <a:bodyPr/>
        <a:lstStyle/>
        <a:p>
          <a:r>
            <a:rPr lang="pt-BR" b="1" dirty="0" smtClean="0">
              <a:solidFill>
                <a:srgbClr val="008000"/>
              </a:solidFill>
            </a:rPr>
            <a:t>FORMAÇÃO HUMANA</a:t>
          </a:r>
          <a:endParaRPr lang="pt-BR" b="1" dirty="0">
            <a:solidFill>
              <a:srgbClr val="008000"/>
            </a:solidFill>
          </a:endParaRPr>
        </a:p>
      </dgm:t>
    </dgm:pt>
    <dgm:pt modelId="{EC0468CA-47D1-4BE3-9CC8-5BFBA0DBE4A1}" type="parTrans" cxnId="{B49CEC48-6B4D-4904-93A6-4BA5EA09713E}">
      <dgm:prSet/>
      <dgm:spPr/>
      <dgm:t>
        <a:bodyPr/>
        <a:lstStyle/>
        <a:p>
          <a:endParaRPr lang="pt-BR"/>
        </a:p>
      </dgm:t>
    </dgm:pt>
    <dgm:pt modelId="{67618B37-18D7-4960-B41D-7D4927CCC222}" type="sibTrans" cxnId="{B49CEC48-6B4D-4904-93A6-4BA5EA09713E}">
      <dgm:prSet/>
      <dgm:spPr/>
      <dgm:t>
        <a:bodyPr/>
        <a:lstStyle/>
        <a:p>
          <a:endParaRPr lang="pt-BR"/>
        </a:p>
      </dgm:t>
    </dgm:pt>
    <dgm:pt modelId="{DEC6E680-33A5-438F-9067-5C5B9E7E67EB}">
      <dgm:prSet phldrT="[Texto]"/>
      <dgm:spPr/>
      <dgm:t>
        <a:bodyPr/>
        <a:lstStyle/>
        <a:p>
          <a:r>
            <a:rPr lang="pt-BR" b="1" dirty="0" smtClean="0">
              <a:solidFill>
                <a:srgbClr val="008000"/>
              </a:solidFill>
            </a:rPr>
            <a:t>EMANCIPAÇÃO DA PESSOA</a:t>
          </a:r>
          <a:endParaRPr lang="pt-BR" b="1" dirty="0">
            <a:solidFill>
              <a:srgbClr val="008000"/>
            </a:solidFill>
          </a:endParaRPr>
        </a:p>
      </dgm:t>
    </dgm:pt>
    <dgm:pt modelId="{6EDB9510-DA16-4E57-A2E5-1FB7FF8548F8}" type="parTrans" cxnId="{82775064-065F-4241-9D11-A00875B34531}">
      <dgm:prSet/>
      <dgm:spPr/>
      <dgm:t>
        <a:bodyPr/>
        <a:lstStyle/>
        <a:p>
          <a:endParaRPr lang="pt-BR"/>
        </a:p>
      </dgm:t>
    </dgm:pt>
    <dgm:pt modelId="{909AD1C2-B53E-45C3-956D-DEDED5F38A88}" type="sibTrans" cxnId="{82775064-065F-4241-9D11-A00875B34531}">
      <dgm:prSet/>
      <dgm:spPr/>
      <dgm:t>
        <a:bodyPr/>
        <a:lstStyle/>
        <a:p>
          <a:endParaRPr lang="pt-BR"/>
        </a:p>
      </dgm:t>
    </dgm:pt>
    <dgm:pt modelId="{AC2CD94D-40A6-4517-925F-043EF7383513}">
      <dgm:prSet phldrT="[Texto]"/>
      <dgm:spPr/>
      <dgm:t>
        <a:bodyPr/>
        <a:lstStyle/>
        <a:p>
          <a:r>
            <a:rPr lang="pt-BR" b="1" dirty="0" smtClean="0">
              <a:solidFill>
                <a:srgbClr val="008000"/>
              </a:solidFill>
            </a:rPr>
            <a:t>QUALIDADE SOCIAL</a:t>
          </a:r>
          <a:endParaRPr lang="pt-BR" b="1" dirty="0">
            <a:solidFill>
              <a:srgbClr val="008000"/>
            </a:solidFill>
          </a:endParaRPr>
        </a:p>
      </dgm:t>
    </dgm:pt>
    <dgm:pt modelId="{290829BB-B907-4AB7-B0C7-42D3E05BC7FD}" type="parTrans" cxnId="{EF928CB1-1183-49BF-AD4D-A783E8F4C17D}">
      <dgm:prSet/>
      <dgm:spPr/>
      <dgm:t>
        <a:bodyPr/>
        <a:lstStyle/>
        <a:p>
          <a:endParaRPr lang="pt-BR"/>
        </a:p>
      </dgm:t>
    </dgm:pt>
    <dgm:pt modelId="{E1807561-D9B6-4B62-BEBD-EF22E7AE14CB}" type="sibTrans" cxnId="{EF928CB1-1183-49BF-AD4D-A783E8F4C17D}">
      <dgm:prSet/>
      <dgm:spPr/>
      <dgm:t>
        <a:bodyPr/>
        <a:lstStyle/>
        <a:p>
          <a:endParaRPr lang="pt-BR"/>
        </a:p>
      </dgm:t>
    </dgm:pt>
    <dgm:pt modelId="{5EADF283-48F0-490D-BCAA-7DB6111F2AC4}" type="pres">
      <dgm:prSet presAssocID="{A00495F0-BF26-43E4-AA32-8EE788588DA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1E0C968-7F06-4D34-B65B-A54641974177}" type="pres">
      <dgm:prSet presAssocID="{BBBF9AE7-90F3-40D7-8CC2-2C3BFD114091}" presName="parentLin" presStyleCnt="0"/>
      <dgm:spPr/>
    </dgm:pt>
    <dgm:pt modelId="{7944F8DB-057C-422C-A60E-A0F00EA0526B}" type="pres">
      <dgm:prSet presAssocID="{BBBF9AE7-90F3-40D7-8CC2-2C3BFD114091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69C439C5-0E40-4FFC-BCE3-006E576C15A5}" type="pres">
      <dgm:prSet presAssocID="{BBBF9AE7-90F3-40D7-8CC2-2C3BFD11409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6B09C8-DEA8-43F7-AB80-349FAE6245F5}" type="pres">
      <dgm:prSet presAssocID="{BBBF9AE7-90F3-40D7-8CC2-2C3BFD114091}" presName="negativeSpace" presStyleCnt="0"/>
      <dgm:spPr/>
    </dgm:pt>
    <dgm:pt modelId="{300D3266-2FD8-4025-A82E-D474D35D1CF4}" type="pres">
      <dgm:prSet presAssocID="{BBBF9AE7-90F3-40D7-8CC2-2C3BFD114091}" presName="childText" presStyleLbl="conFgAcc1" presStyleIdx="0" presStyleCnt="3">
        <dgm:presLayoutVars>
          <dgm:bulletEnabled val="1"/>
        </dgm:presLayoutVars>
      </dgm:prSet>
      <dgm:spPr/>
    </dgm:pt>
    <dgm:pt modelId="{2AFD5D23-CD78-4D2B-BEFB-D12C2320BD20}" type="pres">
      <dgm:prSet presAssocID="{67618B37-18D7-4960-B41D-7D4927CCC222}" presName="spaceBetweenRectangles" presStyleCnt="0"/>
      <dgm:spPr/>
    </dgm:pt>
    <dgm:pt modelId="{120E5772-94F7-4B1A-B691-2A6F99BC70F0}" type="pres">
      <dgm:prSet presAssocID="{DEC6E680-33A5-438F-9067-5C5B9E7E67EB}" presName="parentLin" presStyleCnt="0"/>
      <dgm:spPr/>
    </dgm:pt>
    <dgm:pt modelId="{2CC063B9-C0AE-4AF0-8F5A-5B2D5F256165}" type="pres">
      <dgm:prSet presAssocID="{DEC6E680-33A5-438F-9067-5C5B9E7E67EB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F3A0271A-490E-4C6E-9EF6-3B459C9BC8E4}" type="pres">
      <dgm:prSet presAssocID="{DEC6E680-33A5-438F-9067-5C5B9E7E67E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73ACFA-56E5-4AAB-95AF-685C5C73E777}" type="pres">
      <dgm:prSet presAssocID="{DEC6E680-33A5-438F-9067-5C5B9E7E67EB}" presName="negativeSpace" presStyleCnt="0"/>
      <dgm:spPr/>
    </dgm:pt>
    <dgm:pt modelId="{BF5B8F77-BEAB-4BAC-996D-77AD21588109}" type="pres">
      <dgm:prSet presAssocID="{DEC6E680-33A5-438F-9067-5C5B9E7E67EB}" presName="childText" presStyleLbl="conFgAcc1" presStyleIdx="1" presStyleCnt="3">
        <dgm:presLayoutVars>
          <dgm:bulletEnabled val="1"/>
        </dgm:presLayoutVars>
      </dgm:prSet>
      <dgm:spPr/>
    </dgm:pt>
    <dgm:pt modelId="{A9F38C3C-2381-4DE4-83F2-022D14A333F4}" type="pres">
      <dgm:prSet presAssocID="{909AD1C2-B53E-45C3-956D-DEDED5F38A88}" presName="spaceBetweenRectangles" presStyleCnt="0"/>
      <dgm:spPr/>
    </dgm:pt>
    <dgm:pt modelId="{03693432-4F5F-4BEC-A682-10DA52DD7FEF}" type="pres">
      <dgm:prSet presAssocID="{AC2CD94D-40A6-4517-925F-043EF7383513}" presName="parentLin" presStyleCnt="0"/>
      <dgm:spPr/>
    </dgm:pt>
    <dgm:pt modelId="{AD7C5FA2-770B-46F7-BEF9-DBBEEF12384B}" type="pres">
      <dgm:prSet presAssocID="{AC2CD94D-40A6-4517-925F-043EF7383513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0BC64A4C-298F-4D4D-88D9-C1D90BE4EE17}" type="pres">
      <dgm:prSet presAssocID="{AC2CD94D-40A6-4517-925F-043EF738351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D8579C-8F55-42FD-A9DB-832CEA2C9DCE}" type="pres">
      <dgm:prSet presAssocID="{AC2CD94D-40A6-4517-925F-043EF7383513}" presName="negativeSpace" presStyleCnt="0"/>
      <dgm:spPr/>
    </dgm:pt>
    <dgm:pt modelId="{0BF0BFE4-3C01-4002-9611-372F76FFEA62}" type="pres">
      <dgm:prSet presAssocID="{AC2CD94D-40A6-4517-925F-043EF738351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9EE4CCB-6807-4712-90DC-86DD231209C3}" type="presOf" srcId="{DEC6E680-33A5-438F-9067-5C5B9E7E67EB}" destId="{2CC063B9-C0AE-4AF0-8F5A-5B2D5F256165}" srcOrd="0" destOrd="0" presId="urn:microsoft.com/office/officeart/2005/8/layout/list1"/>
    <dgm:cxn modelId="{CF198FFF-5521-427C-8B6C-A0CD660F56FF}" type="presOf" srcId="{BBBF9AE7-90F3-40D7-8CC2-2C3BFD114091}" destId="{69C439C5-0E40-4FFC-BCE3-006E576C15A5}" srcOrd="1" destOrd="0" presId="urn:microsoft.com/office/officeart/2005/8/layout/list1"/>
    <dgm:cxn modelId="{11DA92FF-E8F4-4FC3-AD7C-5E0D722B15C5}" type="presOf" srcId="{AC2CD94D-40A6-4517-925F-043EF7383513}" destId="{AD7C5FA2-770B-46F7-BEF9-DBBEEF12384B}" srcOrd="0" destOrd="0" presId="urn:microsoft.com/office/officeart/2005/8/layout/list1"/>
    <dgm:cxn modelId="{82775064-065F-4241-9D11-A00875B34531}" srcId="{A00495F0-BF26-43E4-AA32-8EE788588DA4}" destId="{DEC6E680-33A5-438F-9067-5C5B9E7E67EB}" srcOrd="1" destOrd="0" parTransId="{6EDB9510-DA16-4E57-A2E5-1FB7FF8548F8}" sibTransId="{909AD1C2-B53E-45C3-956D-DEDED5F38A88}"/>
    <dgm:cxn modelId="{E289934D-843A-4A7E-9889-4C4A75B8F636}" type="presOf" srcId="{A00495F0-BF26-43E4-AA32-8EE788588DA4}" destId="{5EADF283-48F0-490D-BCAA-7DB6111F2AC4}" srcOrd="0" destOrd="0" presId="urn:microsoft.com/office/officeart/2005/8/layout/list1"/>
    <dgm:cxn modelId="{27BEDF47-5798-4999-88DE-26CBEAD65530}" type="presOf" srcId="{DEC6E680-33A5-438F-9067-5C5B9E7E67EB}" destId="{F3A0271A-490E-4C6E-9EF6-3B459C9BC8E4}" srcOrd="1" destOrd="0" presId="urn:microsoft.com/office/officeart/2005/8/layout/list1"/>
    <dgm:cxn modelId="{B49CEC48-6B4D-4904-93A6-4BA5EA09713E}" srcId="{A00495F0-BF26-43E4-AA32-8EE788588DA4}" destId="{BBBF9AE7-90F3-40D7-8CC2-2C3BFD114091}" srcOrd="0" destOrd="0" parTransId="{EC0468CA-47D1-4BE3-9CC8-5BFBA0DBE4A1}" sibTransId="{67618B37-18D7-4960-B41D-7D4927CCC222}"/>
    <dgm:cxn modelId="{EF928CB1-1183-49BF-AD4D-A783E8F4C17D}" srcId="{A00495F0-BF26-43E4-AA32-8EE788588DA4}" destId="{AC2CD94D-40A6-4517-925F-043EF7383513}" srcOrd="2" destOrd="0" parTransId="{290829BB-B907-4AB7-B0C7-42D3E05BC7FD}" sibTransId="{E1807561-D9B6-4B62-BEBD-EF22E7AE14CB}"/>
    <dgm:cxn modelId="{54EBF8DC-D66D-4DC6-9C85-16663B3FB2A7}" type="presOf" srcId="{BBBF9AE7-90F3-40D7-8CC2-2C3BFD114091}" destId="{7944F8DB-057C-422C-A60E-A0F00EA0526B}" srcOrd="0" destOrd="0" presId="urn:microsoft.com/office/officeart/2005/8/layout/list1"/>
    <dgm:cxn modelId="{E685E655-3D43-47BC-B365-FB464789DA48}" type="presOf" srcId="{AC2CD94D-40A6-4517-925F-043EF7383513}" destId="{0BC64A4C-298F-4D4D-88D9-C1D90BE4EE17}" srcOrd="1" destOrd="0" presId="urn:microsoft.com/office/officeart/2005/8/layout/list1"/>
    <dgm:cxn modelId="{F393A5D2-2B06-4E82-A357-978F73C6239B}" type="presParOf" srcId="{5EADF283-48F0-490D-BCAA-7DB6111F2AC4}" destId="{71E0C968-7F06-4D34-B65B-A54641974177}" srcOrd="0" destOrd="0" presId="urn:microsoft.com/office/officeart/2005/8/layout/list1"/>
    <dgm:cxn modelId="{195B8707-F9E9-4CD2-B2AC-3F058D089A11}" type="presParOf" srcId="{71E0C968-7F06-4D34-B65B-A54641974177}" destId="{7944F8DB-057C-422C-A60E-A0F00EA0526B}" srcOrd="0" destOrd="0" presId="urn:microsoft.com/office/officeart/2005/8/layout/list1"/>
    <dgm:cxn modelId="{F2D7BAF1-9D76-4AA0-A5AC-379206506E16}" type="presParOf" srcId="{71E0C968-7F06-4D34-B65B-A54641974177}" destId="{69C439C5-0E40-4FFC-BCE3-006E576C15A5}" srcOrd="1" destOrd="0" presId="urn:microsoft.com/office/officeart/2005/8/layout/list1"/>
    <dgm:cxn modelId="{5861BFD3-2C70-4595-931F-F85CF0ECDC46}" type="presParOf" srcId="{5EADF283-48F0-490D-BCAA-7DB6111F2AC4}" destId="{F36B09C8-DEA8-43F7-AB80-349FAE6245F5}" srcOrd="1" destOrd="0" presId="urn:microsoft.com/office/officeart/2005/8/layout/list1"/>
    <dgm:cxn modelId="{5CAEE0C2-EF13-4A75-AF95-E28C07482C88}" type="presParOf" srcId="{5EADF283-48F0-490D-BCAA-7DB6111F2AC4}" destId="{300D3266-2FD8-4025-A82E-D474D35D1CF4}" srcOrd="2" destOrd="0" presId="urn:microsoft.com/office/officeart/2005/8/layout/list1"/>
    <dgm:cxn modelId="{AEC9EABE-B710-446F-8D90-FCAA5D78B1CB}" type="presParOf" srcId="{5EADF283-48F0-490D-BCAA-7DB6111F2AC4}" destId="{2AFD5D23-CD78-4D2B-BEFB-D12C2320BD20}" srcOrd="3" destOrd="0" presId="urn:microsoft.com/office/officeart/2005/8/layout/list1"/>
    <dgm:cxn modelId="{44EE7F04-A944-427E-8260-45CE69010755}" type="presParOf" srcId="{5EADF283-48F0-490D-BCAA-7DB6111F2AC4}" destId="{120E5772-94F7-4B1A-B691-2A6F99BC70F0}" srcOrd="4" destOrd="0" presId="urn:microsoft.com/office/officeart/2005/8/layout/list1"/>
    <dgm:cxn modelId="{BD0BAB0E-0DBB-41DF-8672-9C826BB17E1A}" type="presParOf" srcId="{120E5772-94F7-4B1A-B691-2A6F99BC70F0}" destId="{2CC063B9-C0AE-4AF0-8F5A-5B2D5F256165}" srcOrd="0" destOrd="0" presId="urn:microsoft.com/office/officeart/2005/8/layout/list1"/>
    <dgm:cxn modelId="{AB00FE37-601A-4DCD-B67C-AE0F8ECA0CBA}" type="presParOf" srcId="{120E5772-94F7-4B1A-B691-2A6F99BC70F0}" destId="{F3A0271A-490E-4C6E-9EF6-3B459C9BC8E4}" srcOrd="1" destOrd="0" presId="urn:microsoft.com/office/officeart/2005/8/layout/list1"/>
    <dgm:cxn modelId="{77DC10C1-B4BC-4905-8884-499161C55511}" type="presParOf" srcId="{5EADF283-48F0-490D-BCAA-7DB6111F2AC4}" destId="{CA73ACFA-56E5-4AAB-95AF-685C5C73E777}" srcOrd="5" destOrd="0" presId="urn:microsoft.com/office/officeart/2005/8/layout/list1"/>
    <dgm:cxn modelId="{CBF7E2E5-B774-4447-9E9A-E2F5129B2E65}" type="presParOf" srcId="{5EADF283-48F0-490D-BCAA-7DB6111F2AC4}" destId="{BF5B8F77-BEAB-4BAC-996D-77AD21588109}" srcOrd="6" destOrd="0" presId="urn:microsoft.com/office/officeart/2005/8/layout/list1"/>
    <dgm:cxn modelId="{D4F11A23-D2E0-41DA-BAF5-05A32DEFDD01}" type="presParOf" srcId="{5EADF283-48F0-490D-BCAA-7DB6111F2AC4}" destId="{A9F38C3C-2381-4DE4-83F2-022D14A333F4}" srcOrd="7" destOrd="0" presId="urn:microsoft.com/office/officeart/2005/8/layout/list1"/>
    <dgm:cxn modelId="{02F1B69F-8C94-4F47-BCFA-35D7058221A7}" type="presParOf" srcId="{5EADF283-48F0-490D-BCAA-7DB6111F2AC4}" destId="{03693432-4F5F-4BEC-A682-10DA52DD7FEF}" srcOrd="8" destOrd="0" presId="urn:microsoft.com/office/officeart/2005/8/layout/list1"/>
    <dgm:cxn modelId="{6C1B7F88-F24F-42C5-B057-29A2E6924659}" type="presParOf" srcId="{03693432-4F5F-4BEC-A682-10DA52DD7FEF}" destId="{AD7C5FA2-770B-46F7-BEF9-DBBEEF12384B}" srcOrd="0" destOrd="0" presId="urn:microsoft.com/office/officeart/2005/8/layout/list1"/>
    <dgm:cxn modelId="{6285757F-E7A4-426F-B2C9-2804D9EE23A1}" type="presParOf" srcId="{03693432-4F5F-4BEC-A682-10DA52DD7FEF}" destId="{0BC64A4C-298F-4D4D-88D9-C1D90BE4EE17}" srcOrd="1" destOrd="0" presId="urn:microsoft.com/office/officeart/2005/8/layout/list1"/>
    <dgm:cxn modelId="{66AAA5E6-FABB-443C-A5AA-B782974B482D}" type="presParOf" srcId="{5EADF283-48F0-490D-BCAA-7DB6111F2AC4}" destId="{26D8579C-8F55-42FD-A9DB-832CEA2C9DCE}" srcOrd="9" destOrd="0" presId="urn:microsoft.com/office/officeart/2005/8/layout/list1"/>
    <dgm:cxn modelId="{3DF92DC9-53C5-4BD4-A919-B426B91A4ED4}" type="presParOf" srcId="{5EADF283-48F0-490D-BCAA-7DB6111F2AC4}" destId="{0BF0BFE4-3C01-4002-9611-372F76FFEA6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081786-1406-43EF-BF21-79AB7C5B8853}" type="doc">
      <dgm:prSet loTypeId="urn:microsoft.com/office/officeart/2005/8/layout/chevron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58CE3456-7372-4DE4-9C72-177B143E50D1}">
      <dgm:prSet phldrT="[Texto]" custT="1"/>
      <dgm:spPr/>
      <dgm:t>
        <a:bodyPr/>
        <a:lstStyle/>
        <a:p>
          <a:r>
            <a:rPr lang="pt-BR" sz="1800" b="1" dirty="0" smtClean="0"/>
            <a:t>Qualidade </a:t>
          </a:r>
        </a:p>
        <a:p>
          <a:r>
            <a:rPr lang="pt-BR" sz="1800" b="1" dirty="0" smtClean="0"/>
            <a:t>SOCIAL</a:t>
          </a:r>
          <a:endParaRPr lang="pt-BR" sz="1800" b="1" dirty="0"/>
        </a:p>
      </dgm:t>
    </dgm:pt>
    <dgm:pt modelId="{F8568566-C6BF-4D7D-8E7B-68AE35EFE01E}" type="parTrans" cxnId="{0B46C062-5C7F-48E9-A671-DCA93BCECC1B}">
      <dgm:prSet/>
      <dgm:spPr/>
      <dgm:t>
        <a:bodyPr/>
        <a:lstStyle/>
        <a:p>
          <a:endParaRPr lang="pt-BR"/>
        </a:p>
      </dgm:t>
    </dgm:pt>
    <dgm:pt modelId="{00690E04-C039-4383-85E0-88D5985B290E}" type="sibTrans" cxnId="{0B46C062-5C7F-48E9-A671-DCA93BCECC1B}">
      <dgm:prSet/>
      <dgm:spPr/>
      <dgm:t>
        <a:bodyPr/>
        <a:lstStyle/>
        <a:p>
          <a:endParaRPr lang="pt-BR"/>
        </a:p>
      </dgm:t>
    </dgm:pt>
    <dgm:pt modelId="{275468D5-BC58-4440-8329-61E7A59ED15F}">
      <dgm:prSet phldrT="[Texto]"/>
      <dgm:spPr/>
      <dgm:t>
        <a:bodyPr/>
        <a:lstStyle/>
        <a:p>
          <a:r>
            <a:rPr lang="pt-BR" b="1" dirty="0" smtClean="0"/>
            <a:t>Todos com acesso à educação; universalização do ensino </a:t>
          </a:r>
          <a:endParaRPr lang="pt-BR" b="1" dirty="0"/>
        </a:p>
      </dgm:t>
    </dgm:pt>
    <dgm:pt modelId="{8F74AD75-3712-49E8-8E73-4E939607E928}" type="parTrans" cxnId="{CA5DCE7F-45E6-4981-9155-DC3E898E5B75}">
      <dgm:prSet/>
      <dgm:spPr/>
      <dgm:t>
        <a:bodyPr/>
        <a:lstStyle/>
        <a:p>
          <a:endParaRPr lang="pt-BR"/>
        </a:p>
      </dgm:t>
    </dgm:pt>
    <dgm:pt modelId="{D15BA46B-AE23-48B4-8731-713A283BF6C0}" type="sibTrans" cxnId="{CA5DCE7F-45E6-4981-9155-DC3E898E5B75}">
      <dgm:prSet/>
      <dgm:spPr/>
      <dgm:t>
        <a:bodyPr/>
        <a:lstStyle/>
        <a:p>
          <a:endParaRPr lang="pt-BR"/>
        </a:p>
      </dgm:t>
    </dgm:pt>
    <dgm:pt modelId="{2A4CAF00-9418-4D18-AFF3-390426AA8807}">
      <dgm:prSet phldrT="[Texto]" custT="1"/>
      <dgm:spPr/>
      <dgm:t>
        <a:bodyPr/>
        <a:lstStyle/>
        <a:p>
          <a:r>
            <a:rPr lang="pt-BR" sz="1600" b="1" dirty="0" smtClean="0"/>
            <a:t>Qualidade</a:t>
          </a:r>
        </a:p>
        <a:p>
          <a:r>
            <a:rPr lang="pt-BR" sz="1600" b="1" dirty="0" smtClean="0"/>
            <a:t>PEDAGÓGICA</a:t>
          </a:r>
          <a:endParaRPr lang="pt-BR" sz="1600" b="1" dirty="0"/>
        </a:p>
      </dgm:t>
    </dgm:pt>
    <dgm:pt modelId="{A2134F33-7D07-4190-A58C-0FA14D3E0542}" type="parTrans" cxnId="{1BD0A5F0-226E-4814-8DE4-811B8ECBE5DD}">
      <dgm:prSet/>
      <dgm:spPr/>
      <dgm:t>
        <a:bodyPr/>
        <a:lstStyle/>
        <a:p>
          <a:endParaRPr lang="pt-BR"/>
        </a:p>
      </dgm:t>
    </dgm:pt>
    <dgm:pt modelId="{FB0E0CBB-4E9D-4EFA-8C5F-1B4A813765F1}" type="sibTrans" cxnId="{1BD0A5F0-226E-4814-8DE4-811B8ECBE5DD}">
      <dgm:prSet/>
      <dgm:spPr/>
      <dgm:t>
        <a:bodyPr/>
        <a:lstStyle/>
        <a:p>
          <a:endParaRPr lang="pt-BR"/>
        </a:p>
      </dgm:t>
    </dgm:pt>
    <dgm:pt modelId="{7C5E0D90-BF80-4321-885B-AAE85FC120E5}">
      <dgm:prSet phldrT="[Texto]"/>
      <dgm:spPr/>
      <dgm:t>
        <a:bodyPr/>
        <a:lstStyle/>
        <a:p>
          <a:r>
            <a:rPr lang="pt-BR" b="1" dirty="0" smtClean="0"/>
            <a:t>Estratégias de Trabalho</a:t>
          </a:r>
          <a:endParaRPr lang="pt-BR" b="1" dirty="0"/>
        </a:p>
      </dgm:t>
    </dgm:pt>
    <dgm:pt modelId="{86F9624C-176B-4960-86EB-646036C450DD}" type="parTrans" cxnId="{72DC4D41-29EA-4B42-A42A-3408ED050446}">
      <dgm:prSet/>
      <dgm:spPr/>
      <dgm:t>
        <a:bodyPr/>
        <a:lstStyle/>
        <a:p>
          <a:endParaRPr lang="pt-BR"/>
        </a:p>
      </dgm:t>
    </dgm:pt>
    <dgm:pt modelId="{1654564C-4C4A-49D4-BFA3-91A1250AD9AE}" type="sibTrans" cxnId="{72DC4D41-29EA-4B42-A42A-3408ED050446}">
      <dgm:prSet/>
      <dgm:spPr/>
      <dgm:t>
        <a:bodyPr/>
        <a:lstStyle/>
        <a:p>
          <a:endParaRPr lang="pt-BR"/>
        </a:p>
      </dgm:t>
    </dgm:pt>
    <dgm:pt modelId="{A6E52C94-6DFE-47A1-A43E-FB7490C0ADF6}">
      <dgm:prSet phldrT="[Texto]" custT="1"/>
      <dgm:spPr/>
      <dgm:t>
        <a:bodyPr/>
        <a:lstStyle/>
        <a:p>
          <a:r>
            <a:rPr lang="pt-BR" sz="2000" b="1" dirty="0" smtClean="0"/>
            <a:t>Qualidade</a:t>
          </a:r>
        </a:p>
        <a:p>
          <a:r>
            <a:rPr lang="pt-BR" sz="2000" b="1" dirty="0" smtClean="0"/>
            <a:t>POLÍTICA</a:t>
          </a:r>
          <a:endParaRPr lang="pt-BR" sz="2000" dirty="0"/>
        </a:p>
      </dgm:t>
    </dgm:pt>
    <dgm:pt modelId="{910A549F-5CEB-4334-900F-B005F5A88007}" type="parTrans" cxnId="{D0650ECE-F47C-425C-A9EA-39E22C54C150}">
      <dgm:prSet/>
      <dgm:spPr/>
      <dgm:t>
        <a:bodyPr/>
        <a:lstStyle/>
        <a:p>
          <a:endParaRPr lang="pt-BR"/>
        </a:p>
      </dgm:t>
    </dgm:pt>
    <dgm:pt modelId="{16B8C92F-80E6-4ACD-B151-A13AA29BF214}" type="sibTrans" cxnId="{D0650ECE-F47C-425C-A9EA-39E22C54C150}">
      <dgm:prSet/>
      <dgm:spPr/>
      <dgm:t>
        <a:bodyPr/>
        <a:lstStyle/>
        <a:p>
          <a:endParaRPr lang="pt-BR"/>
        </a:p>
      </dgm:t>
    </dgm:pt>
    <dgm:pt modelId="{70F7E697-6E6C-4ED5-8E07-811E630662BE}">
      <dgm:prSet phldrT="[Texto]" custT="1"/>
      <dgm:spPr/>
      <dgm:t>
        <a:bodyPr/>
        <a:lstStyle/>
        <a:p>
          <a:r>
            <a:rPr lang="pt-BR" sz="2800" b="1" dirty="0" smtClean="0"/>
            <a:t>PROJETO POLÍTICO PEDAGÓGICO</a:t>
          </a:r>
          <a:endParaRPr lang="pt-BR" sz="2800" b="1" dirty="0"/>
        </a:p>
      </dgm:t>
    </dgm:pt>
    <dgm:pt modelId="{90A38EDF-4758-4BC6-8D82-DF5500C594BD}" type="parTrans" cxnId="{D5FBEFB6-7749-4863-9BDC-27DACE6A10D9}">
      <dgm:prSet/>
      <dgm:spPr/>
      <dgm:t>
        <a:bodyPr/>
        <a:lstStyle/>
        <a:p>
          <a:endParaRPr lang="pt-BR"/>
        </a:p>
      </dgm:t>
    </dgm:pt>
    <dgm:pt modelId="{8F67DB41-72CD-44D6-A9B9-AAEB3C252C1F}" type="sibTrans" cxnId="{D5FBEFB6-7749-4863-9BDC-27DACE6A10D9}">
      <dgm:prSet/>
      <dgm:spPr/>
      <dgm:t>
        <a:bodyPr/>
        <a:lstStyle/>
        <a:p>
          <a:endParaRPr lang="pt-BR"/>
        </a:p>
      </dgm:t>
    </dgm:pt>
    <dgm:pt modelId="{1E7F2E86-A793-4EA9-BCE5-49F07499CC29}">
      <dgm:prSet phldrT="[Texto]"/>
      <dgm:spPr/>
      <dgm:t>
        <a:bodyPr/>
        <a:lstStyle/>
        <a:p>
          <a:r>
            <a:rPr lang="pt-BR" b="1" dirty="0" smtClean="0"/>
            <a:t>Considerar o histórico do discente</a:t>
          </a:r>
          <a:endParaRPr lang="pt-BR" b="1" dirty="0"/>
        </a:p>
      </dgm:t>
    </dgm:pt>
    <dgm:pt modelId="{D775AA71-7971-4981-AF1F-39EE0C4FE2C6}" type="parTrans" cxnId="{58DAC297-1D21-4A24-9047-52472C897661}">
      <dgm:prSet/>
      <dgm:spPr/>
      <dgm:t>
        <a:bodyPr/>
        <a:lstStyle/>
        <a:p>
          <a:endParaRPr lang="pt-BR"/>
        </a:p>
      </dgm:t>
    </dgm:pt>
    <dgm:pt modelId="{43EE62EA-2485-467B-88D9-06A3C8B63A4E}" type="sibTrans" cxnId="{58DAC297-1D21-4A24-9047-52472C897661}">
      <dgm:prSet/>
      <dgm:spPr/>
      <dgm:t>
        <a:bodyPr/>
        <a:lstStyle/>
        <a:p>
          <a:endParaRPr lang="pt-BR"/>
        </a:p>
      </dgm:t>
    </dgm:pt>
    <dgm:pt modelId="{1049A487-ABC1-4602-AC79-C407CCDA982F}">
      <dgm:prSet phldrT="[Texto]"/>
      <dgm:spPr/>
      <dgm:t>
        <a:bodyPr/>
        <a:lstStyle/>
        <a:p>
          <a:r>
            <a:rPr lang="pt-BR" b="1" dirty="0" smtClean="0"/>
            <a:t>Desenvolver as competências de aprender</a:t>
          </a:r>
          <a:endParaRPr lang="pt-BR" b="1" dirty="0"/>
        </a:p>
      </dgm:t>
    </dgm:pt>
    <dgm:pt modelId="{16F669CB-349C-4A12-9AD8-CEDA71CDF60E}" type="parTrans" cxnId="{93492EAF-019F-457F-ABF8-1DE36C1959B4}">
      <dgm:prSet/>
      <dgm:spPr/>
      <dgm:t>
        <a:bodyPr/>
        <a:lstStyle/>
        <a:p>
          <a:endParaRPr lang="pt-BR"/>
        </a:p>
      </dgm:t>
    </dgm:pt>
    <dgm:pt modelId="{A55CBC24-E736-49B4-A442-C8A723060CB8}" type="sibTrans" cxnId="{93492EAF-019F-457F-ABF8-1DE36C1959B4}">
      <dgm:prSet/>
      <dgm:spPr/>
      <dgm:t>
        <a:bodyPr/>
        <a:lstStyle/>
        <a:p>
          <a:endParaRPr lang="pt-BR"/>
        </a:p>
      </dgm:t>
    </dgm:pt>
    <dgm:pt modelId="{AF740B97-FA1C-4DC4-AC5F-485A6BAF4E5E}" type="pres">
      <dgm:prSet presAssocID="{D4081786-1406-43EF-BF21-79AB7C5B885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2890C46-5B9E-4C97-A2F3-279C69772CE4}" type="pres">
      <dgm:prSet presAssocID="{58CE3456-7372-4DE4-9C72-177B143E50D1}" presName="composite" presStyleCnt="0"/>
      <dgm:spPr/>
    </dgm:pt>
    <dgm:pt modelId="{9263F522-FA3A-43F8-ABBE-68975EB5E876}" type="pres">
      <dgm:prSet presAssocID="{58CE3456-7372-4DE4-9C72-177B143E50D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1E7415-9BDA-4D76-8FAE-D0111B1188EF}" type="pres">
      <dgm:prSet presAssocID="{58CE3456-7372-4DE4-9C72-177B143E50D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302F33-6339-49A2-A5CF-5E3A8571AB6A}" type="pres">
      <dgm:prSet presAssocID="{00690E04-C039-4383-85E0-88D5985B290E}" presName="sp" presStyleCnt="0"/>
      <dgm:spPr/>
    </dgm:pt>
    <dgm:pt modelId="{E0A092B2-5B47-4CA2-A3DF-292B0B79013B}" type="pres">
      <dgm:prSet presAssocID="{2A4CAF00-9418-4D18-AFF3-390426AA8807}" presName="composite" presStyleCnt="0"/>
      <dgm:spPr/>
    </dgm:pt>
    <dgm:pt modelId="{FC90AAF4-0B67-40B2-A732-7F6094DB9C3D}" type="pres">
      <dgm:prSet presAssocID="{2A4CAF00-9418-4D18-AFF3-390426AA880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0B64C1-8B86-4124-852C-877CCB94F1DD}" type="pres">
      <dgm:prSet presAssocID="{2A4CAF00-9418-4D18-AFF3-390426AA880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24F58DB-96D4-4FFC-83B1-CB91623ACAB3}" type="pres">
      <dgm:prSet presAssocID="{FB0E0CBB-4E9D-4EFA-8C5F-1B4A813765F1}" presName="sp" presStyleCnt="0"/>
      <dgm:spPr/>
    </dgm:pt>
    <dgm:pt modelId="{64EC7364-5650-49C0-9CDD-BE8B50053FCB}" type="pres">
      <dgm:prSet presAssocID="{A6E52C94-6DFE-47A1-A43E-FB7490C0ADF6}" presName="composite" presStyleCnt="0"/>
      <dgm:spPr/>
    </dgm:pt>
    <dgm:pt modelId="{9EE287E0-A1EE-48D7-839C-022A090EB6C2}" type="pres">
      <dgm:prSet presAssocID="{A6E52C94-6DFE-47A1-A43E-FB7490C0ADF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76A666-DECC-4A2D-8C93-CA3973D2C2DC}" type="pres">
      <dgm:prSet presAssocID="{A6E52C94-6DFE-47A1-A43E-FB7490C0ADF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BD0A5F0-226E-4814-8DE4-811B8ECBE5DD}" srcId="{D4081786-1406-43EF-BF21-79AB7C5B8853}" destId="{2A4CAF00-9418-4D18-AFF3-390426AA8807}" srcOrd="1" destOrd="0" parTransId="{A2134F33-7D07-4190-A58C-0FA14D3E0542}" sibTransId="{FB0E0CBB-4E9D-4EFA-8C5F-1B4A813765F1}"/>
    <dgm:cxn modelId="{EDE39D8D-D6BA-4AE6-BBE2-9104984CB545}" type="presOf" srcId="{A6E52C94-6DFE-47A1-A43E-FB7490C0ADF6}" destId="{9EE287E0-A1EE-48D7-839C-022A090EB6C2}" srcOrd="0" destOrd="0" presId="urn:microsoft.com/office/officeart/2005/8/layout/chevron2"/>
    <dgm:cxn modelId="{CA5DCE7F-45E6-4981-9155-DC3E898E5B75}" srcId="{58CE3456-7372-4DE4-9C72-177B143E50D1}" destId="{275468D5-BC58-4440-8329-61E7A59ED15F}" srcOrd="0" destOrd="0" parTransId="{8F74AD75-3712-49E8-8E73-4E939607E928}" sibTransId="{D15BA46B-AE23-48B4-8731-713A283BF6C0}"/>
    <dgm:cxn modelId="{93492EAF-019F-457F-ABF8-1DE36C1959B4}" srcId="{2A4CAF00-9418-4D18-AFF3-390426AA8807}" destId="{1049A487-ABC1-4602-AC79-C407CCDA982F}" srcOrd="2" destOrd="0" parTransId="{16F669CB-349C-4A12-9AD8-CEDA71CDF60E}" sibTransId="{A55CBC24-E736-49B4-A442-C8A723060CB8}"/>
    <dgm:cxn modelId="{BC7E6FB0-AE7B-4330-A56E-3D2711AD8D7B}" type="presOf" srcId="{1E7F2E86-A793-4EA9-BCE5-49F07499CC29}" destId="{690B64C1-8B86-4124-852C-877CCB94F1DD}" srcOrd="0" destOrd="1" presId="urn:microsoft.com/office/officeart/2005/8/layout/chevron2"/>
    <dgm:cxn modelId="{72DC4D41-29EA-4B42-A42A-3408ED050446}" srcId="{2A4CAF00-9418-4D18-AFF3-390426AA8807}" destId="{7C5E0D90-BF80-4321-885B-AAE85FC120E5}" srcOrd="0" destOrd="0" parTransId="{86F9624C-176B-4960-86EB-646036C450DD}" sibTransId="{1654564C-4C4A-49D4-BFA3-91A1250AD9AE}"/>
    <dgm:cxn modelId="{64049784-EB36-435A-BEBE-EEF636176318}" type="presOf" srcId="{2A4CAF00-9418-4D18-AFF3-390426AA8807}" destId="{FC90AAF4-0B67-40B2-A732-7F6094DB9C3D}" srcOrd="0" destOrd="0" presId="urn:microsoft.com/office/officeart/2005/8/layout/chevron2"/>
    <dgm:cxn modelId="{2FD94715-8565-42E1-B0B2-57B9A1F7C99A}" type="presOf" srcId="{70F7E697-6E6C-4ED5-8E07-811E630662BE}" destId="{8376A666-DECC-4A2D-8C93-CA3973D2C2DC}" srcOrd="0" destOrd="0" presId="urn:microsoft.com/office/officeart/2005/8/layout/chevron2"/>
    <dgm:cxn modelId="{8CAC389B-DD48-4FCE-8F8B-A57E13D74FF0}" type="presOf" srcId="{1049A487-ABC1-4602-AC79-C407CCDA982F}" destId="{690B64C1-8B86-4124-852C-877CCB94F1DD}" srcOrd="0" destOrd="2" presId="urn:microsoft.com/office/officeart/2005/8/layout/chevron2"/>
    <dgm:cxn modelId="{58DAC297-1D21-4A24-9047-52472C897661}" srcId="{2A4CAF00-9418-4D18-AFF3-390426AA8807}" destId="{1E7F2E86-A793-4EA9-BCE5-49F07499CC29}" srcOrd="1" destOrd="0" parTransId="{D775AA71-7971-4981-AF1F-39EE0C4FE2C6}" sibTransId="{43EE62EA-2485-467B-88D9-06A3C8B63A4E}"/>
    <dgm:cxn modelId="{D5FBEFB6-7749-4863-9BDC-27DACE6A10D9}" srcId="{A6E52C94-6DFE-47A1-A43E-FB7490C0ADF6}" destId="{70F7E697-6E6C-4ED5-8E07-811E630662BE}" srcOrd="0" destOrd="0" parTransId="{90A38EDF-4758-4BC6-8D82-DF5500C594BD}" sibTransId="{8F67DB41-72CD-44D6-A9B9-AAEB3C252C1F}"/>
    <dgm:cxn modelId="{81CE41E5-D71A-499F-8032-3ED8F51C20DF}" type="presOf" srcId="{D4081786-1406-43EF-BF21-79AB7C5B8853}" destId="{AF740B97-FA1C-4DC4-AC5F-485A6BAF4E5E}" srcOrd="0" destOrd="0" presId="urn:microsoft.com/office/officeart/2005/8/layout/chevron2"/>
    <dgm:cxn modelId="{F22D298B-70DB-4BF9-A38C-50D1CF2F29A5}" type="presOf" srcId="{7C5E0D90-BF80-4321-885B-AAE85FC120E5}" destId="{690B64C1-8B86-4124-852C-877CCB94F1DD}" srcOrd="0" destOrd="0" presId="urn:microsoft.com/office/officeart/2005/8/layout/chevron2"/>
    <dgm:cxn modelId="{C595896C-9CD9-4391-98B3-D42055D6CD66}" type="presOf" srcId="{58CE3456-7372-4DE4-9C72-177B143E50D1}" destId="{9263F522-FA3A-43F8-ABBE-68975EB5E876}" srcOrd="0" destOrd="0" presId="urn:microsoft.com/office/officeart/2005/8/layout/chevron2"/>
    <dgm:cxn modelId="{D0650ECE-F47C-425C-A9EA-39E22C54C150}" srcId="{D4081786-1406-43EF-BF21-79AB7C5B8853}" destId="{A6E52C94-6DFE-47A1-A43E-FB7490C0ADF6}" srcOrd="2" destOrd="0" parTransId="{910A549F-5CEB-4334-900F-B005F5A88007}" sibTransId="{16B8C92F-80E6-4ACD-B151-A13AA29BF214}"/>
    <dgm:cxn modelId="{0B46C062-5C7F-48E9-A671-DCA93BCECC1B}" srcId="{D4081786-1406-43EF-BF21-79AB7C5B8853}" destId="{58CE3456-7372-4DE4-9C72-177B143E50D1}" srcOrd="0" destOrd="0" parTransId="{F8568566-C6BF-4D7D-8E7B-68AE35EFE01E}" sibTransId="{00690E04-C039-4383-85E0-88D5985B290E}"/>
    <dgm:cxn modelId="{E9F4C896-A3EB-4AE4-A71C-87CB23381345}" type="presOf" srcId="{275468D5-BC58-4440-8329-61E7A59ED15F}" destId="{B01E7415-9BDA-4D76-8FAE-D0111B1188EF}" srcOrd="0" destOrd="0" presId="urn:microsoft.com/office/officeart/2005/8/layout/chevron2"/>
    <dgm:cxn modelId="{B94FB2F5-DC4E-4FDA-96E6-AAD0D9488EE8}" type="presParOf" srcId="{AF740B97-FA1C-4DC4-AC5F-485A6BAF4E5E}" destId="{52890C46-5B9E-4C97-A2F3-279C69772CE4}" srcOrd="0" destOrd="0" presId="urn:microsoft.com/office/officeart/2005/8/layout/chevron2"/>
    <dgm:cxn modelId="{1031758A-51B7-449E-BE74-6A49BC12A7A6}" type="presParOf" srcId="{52890C46-5B9E-4C97-A2F3-279C69772CE4}" destId="{9263F522-FA3A-43F8-ABBE-68975EB5E876}" srcOrd="0" destOrd="0" presId="urn:microsoft.com/office/officeart/2005/8/layout/chevron2"/>
    <dgm:cxn modelId="{905F9F28-662B-4787-A0E0-6AFEA47DD7B7}" type="presParOf" srcId="{52890C46-5B9E-4C97-A2F3-279C69772CE4}" destId="{B01E7415-9BDA-4D76-8FAE-D0111B1188EF}" srcOrd="1" destOrd="0" presId="urn:microsoft.com/office/officeart/2005/8/layout/chevron2"/>
    <dgm:cxn modelId="{7DF7083E-32F7-4D02-95FF-0E92BC5DEBD3}" type="presParOf" srcId="{AF740B97-FA1C-4DC4-AC5F-485A6BAF4E5E}" destId="{CA302F33-6339-49A2-A5CF-5E3A8571AB6A}" srcOrd="1" destOrd="0" presId="urn:microsoft.com/office/officeart/2005/8/layout/chevron2"/>
    <dgm:cxn modelId="{1182FA56-5069-4584-AFA6-294E7D7B942D}" type="presParOf" srcId="{AF740B97-FA1C-4DC4-AC5F-485A6BAF4E5E}" destId="{E0A092B2-5B47-4CA2-A3DF-292B0B79013B}" srcOrd="2" destOrd="0" presId="urn:microsoft.com/office/officeart/2005/8/layout/chevron2"/>
    <dgm:cxn modelId="{4512ED6D-C343-4059-86D2-F295B8A6D48C}" type="presParOf" srcId="{E0A092B2-5B47-4CA2-A3DF-292B0B79013B}" destId="{FC90AAF4-0B67-40B2-A732-7F6094DB9C3D}" srcOrd="0" destOrd="0" presId="urn:microsoft.com/office/officeart/2005/8/layout/chevron2"/>
    <dgm:cxn modelId="{041C5C4A-81E4-4023-A1D1-31F0177D72B7}" type="presParOf" srcId="{E0A092B2-5B47-4CA2-A3DF-292B0B79013B}" destId="{690B64C1-8B86-4124-852C-877CCB94F1DD}" srcOrd="1" destOrd="0" presId="urn:microsoft.com/office/officeart/2005/8/layout/chevron2"/>
    <dgm:cxn modelId="{DC055D1B-76FE-4E54-9C16-B50857250C26}" type="presParOf" srcId="{AF740B97-FA1C-4DC4-AC5F-485A6BAF4E5E}" destId="{124F58DB-96D4-4FFC-83B1-CB91623ACAB3}" srcOrd="3" destOrd="0" presId="urn:microsoft.com/office/officeart/2005/8/layout/chevron2"/>
    <dgm:cxn modelId="{D3EBCB2A-3268-4BEC-BA5D-F05216A191C6}" type="presParOf" srcId="{AF740B97-FA1C-4DC4-AC5F-485A6BAF4E5E}" destId="{64EC7364-5650-49C0-9CDD-BE8B50053FCB}" srcOrd="4" destOrd="0" presId="urn:microsoft.com/office/officeart/2005/8/layout/chevron2"/>
    <dgm:cxn modelId="{23D0980B-3148-44C7-AA6F-05476B5E0364}" type="presParOf" srcId="{64EC7364-5650-49C0-9CDD-BE8B50053FCB}" destId="{9EE287E0-A1EE-48D7-839C-022A090EB6C2}" srcOrd="0" destOrd="0" presId="urn:microsoft.com/office/officeart/2005/8/layout/chevron2"/>
    <dgm:cxn modelId="{4D0C88E9-E0D5-4E38-A16D-77FC92D306B7}" type="presParOf" srcId="{64EC7364-5650-49C0-9CDD-BE8B50053FCB}" destId="{8376A666-DECC-4A2D-8C93-CA3973D2C2D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A895EE-98D8-4DF7-812D-B43F591645F1}" type="doc">
      <dgm:prSet loTypeId="urn:microsoft.com/office/officeart/2005/8/layout/funnel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D0793CEB-A647-4D03-B2A9-01941DC2BED4}">
      <dgm:prSet phldrT="[Texto]" custT="1"/>
      <dgm:spPr/>
      <dgm:t>
        <a:bodyPr/>
        <a:lstStyle/>
        <a:p>
          <a:r>
            <a:rPr lang="pt-BR" sz="2400" dirty="0" smtClean="0"/>
            <a:t>Anseios da </a:t>
          </a:r>
          <a:r>
            <a:rPr lang="pt-BR" sz="2400" dirty="0" err="1" smtClean="0"/>
            <a:t>Comuniade</a:t>
          </a:r>
          <a:endParaRPr lang="pt-BR" sz="2400" dirty="0" smtClean="0"/>
        </a:p>
        <a:p>
          <a:r>
            <a:rPr lang="pt-BR" sz="2400" dirty="0" smtClean="0"/>
            <a:t>Escolar</a:t>
          </a:r>
          <a:endParaRPr lang="pt-BR" sz="2400" dirty="0"/>
        </a:p>
      </dgm:t>
    </dgm:pt>
    <dgm:pt modelId="{29505E0F-5300-4763-B268-5416D9DF5BA6}" type="parTrans" cxnId="{5705AF9A-2473-41B6-A336-EF2CEFC53BFF}">
      <dgm:prSet/>
      <dgm:spPr/>
      <dgm:t>
        <a:bodyPr/>
        <a:lstStyle/>
        <a:p>
          <a:endParaRPr lang="pt-BR"/>
        </a:p>
      </dgm:t>
    </dgm:pt>
    <dgm:pt modelId="{EE8F93CB-4CE6-4D55-910E-21E37A75BC25}" type="sibTrans" cxnId="{5705AF9A-2473-41B6-A336-EF2CEFC53BFF}">
      <dgm:prSet/>
      <dgm:spPr/>
      <dgm:t>
        <a:bodyPr/>
        <a:lstStyle/>
        <a:p>
          <a:endParaRPr lang="pt-BR"/>
        </a:p>
      </dgm:t>
    </dgm:pt>
    <dgm:pt modelId="{A6C0D0A5-D21D-4D46-83EE-5949CCE182F7}">
      <dgm:prSet phldrT="[Texto]" custT="1"/>
      <dgm:spPr/>
      <dgm:t>
        <a:bodyPr/>
        <a:lstStyle/>
        <a:p>
          <a:r>
            <a:rPr lang="pt-BR" sz="2400" dirty="0" smtClean="0"/>
            <a:t>Objetivos</a:t>
          </a:r>
          <a:endParaRPr lang="pt-BR" sz="2400" dirty="0"/>
        </a:p>
      </dgm:t>
    </dgm:pt>
    <dgm:pt modelId="{D70C4EFB-4CEE-4D03-9E21-DEB1BD19F6A0}" type="parTrans" cxnId="{A864CF61-8C33-4BAB-AF78-C04F7CC44168}">
      <dgm:prSet/>
      <dgm:spPr/>
      <dgm:t>
        <a:bodyPr/>
        <a:lstStyle/>
        <a:p>
          <a:endParaRPr lang="pt-BR"/>
        </a:p>
      </dgm:t>
    </dgm:pt>
    <dgm:pt modelId="{E48A77D5-8E33-46BC-B103-A066934523A5}" type="sibTrans" cxnId="{A864CF61-8C33-4BAB-AF78-C04F7CC44168}">
      <dgm:prSet/>
      <dgm:spPr/>
      <dgm:t>
        <a:bodyPr/>
        <a:lstStyle/>
        <a:p>
          <a:endParaRPr lang="pt-BR"/>
        </a:p>
      </dgm:t>
    </dgm:pt>
    <dgm:pt modelId="{ABC3938B-A77B-4F17-ACBB-9A7147C21498}">
      <dgm:prSet phldrT="[Texto]" custT="1"/>
      <dgm:spPr/>
      <dgm:t>
        <a:bodyPr/>
        <a:lstStyle/>
        <a:p>
          <a:r>
            <a:rPr lang="pt-BR" sz="2400" dirty="0" smtClean="0"/>
            <a:t>Estratégias de Ação</a:t>
          </a:r>
          <a:endParaRPr lang="pt-BR" sz="2400" dirty="0"/>
        </a:p>
      </dgm:t>
    </dgm:pt>
    <dgm:pt modelId="{519A01B2-50DE-4D00-91F7-83892DE29052}" type="parTrans" cxnId="{7010F5BC-834B-470F-B908-5477B12628D3}">
      <dgm:prSet/>
      <dgm:spPr/>
      <dgm:t>
        <a:bodyPr/>
        <a:lstStyle/>
        <a:p>
          <a:endParaRPr lang="pt-BR"/>
        </a:p>
      </dgm:t>
    </dgm:pt>
    <dgm:pt modelId="{81010D3C-2377-44BD-B06C-88F0C4F7BA68}" type="sibTrans" cxnId="{7010F5BC-834B-470F-B908-5477B12628D3}">
      <dgm:prSet/>
      <dgm:spPr/>
      <dgm:t>
        <a:bodyPr/>
        <a:lstStyle/>
        <a:p>
          <a:endParaRPr lang="pt-BR"/>
        </a:p>
      </dgm:t>
    </dgm:pt>
    <dgm:pt modelId="{6C5FBD51-ACE9-4B03-AB8D-5734DCBBBF4E}">
      <dgm:prSet phldrT="[Texto]" custT="1"/>
      <dgm:spPr/>
      <dgm:t>
        <a:bodyPr/>
        <a:lstStyle/>
        <a:p>
          <a:r>
            <a:rPr lang="pt-BR" sz="4400" dirty="0" smtClean="0">
              <a:solidFill>
                <a:srgbClr val="008000"/>
              </a:solidFill>
            </a:rPr>
            <a:t>PPP</a:t>
          </a:r>
          <a:endParaRPr lang="pt-BR" sz="4400" dirty="0">
            <a:solidFill>
              <a:srgbClr val="008000"/>
            </a:solidFill>
          </a:endParaRPr>
        </a:p>
      </dgm:t>
    </dgm:pt>
    <dgm:pt modelId="{5A32AF86-3695-4232-8C7E-D7AF0DA6F377}" type="parTrans" cxnId="{2A7D62E2-1EF7-4F9D-A499-21C886BF33E6}">
      <dgm:prSet/>
      <dgm:spPr/>
      <dgm:t>
        <a:bodyPr/>
        <a:lstStyle/>
        <a:p>
          <a:endParaRPr lang="pt-BR"/>
        </a:p>
      </dgm:t>
    </dgm:pt>
    <dgm:pt modelId="{9931F9BA-A9DF-4001-B83A-DF10FCADF44C}" type="sibTrans" cxnId="{2A7D62E2-1EF7-4F9D-A499-21C886BF33E6}">
      <dgm:prSet/>
      <dgm:spPr/>
      <dgm:t>
        <a:bodyPr/>
        <a:lstStyle/>
        <a:p>
          <a:endParaRPr lang="pt-BR"/>
        </a:p>
      </dgm:t>
    </dgm:pt>
    <dgm:pt modelId="{D2A50E67-AE9A-4465-B476-E1DC69AAE1C7}">
      <dgm:prSet phldrT="[Texto]"/>
      <dgm:spPr/>
      <dgm:t>
        <a:bodyPr/>
        <a:lstStyle/>
        <a:p>
          <a:endParaRPr lang="pt-BR"/>
        </a:p>
      </dgm:t>
    </dgm:pt>
    <dgm:pt modelId="{ABB165B1-D9D4-487F-B331-ED458369C217}" type="parTrans" cxnId="{C1668020-1F0C-4EAD-A89B-52887D984411}">
      <dgm:prSet/>
      <dgm:spPr/>
      <dgm:t>
        <a:bodyPr/>
        <a:lstStyle/>
        <a:p>
          <a:endParaRPr lang="pt-BR"/>
        </a:p>
      </dgm:t>
    </dgm:pt>
    <dgm:pt modelId="{F9901C19-F13B-490F-98E9-BBAAB05465D6}" type="sibTrans" cxnId="{C1668020-1F0C-4EAD-A89B-52887D984411}">
      <dgm:prSet/>
      <dgm:spPr/>
      <dgm:t>
        <a:bodyPr/>
        <a:lstStyle/>
        <a:p>
          <a:endParaRPr lang="pt-BR"/>
        </a:p>
      </dgm:t>
    </dgm:pt>
    <dgm:pt modelId="{C89DBFD3-FB54-48F9-A1C3-92FAACC617DA}" type="pres">
      <dgm:prSet presAssocID="{06A895EE-98D8-4DF7-812D-B43F591645F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217D39C-E480-4B60-99E1-C2C15C998B1D}" type="pres">
      <dgm:prSet presAssocID="{06A895EE-98D8-4DF7-812D-B43F591645F1}" presName="ellipse" presStyleLbl="trBgShp" presStyleIdx="0" presStyleCnt="1"/>
      <dgm:spPr/>
    </dgm:pt>
    <dgm:pt modelId="{9BDEC4C0-C076-4DC5-83A2-40C0B1811754}" type="pres">
      <dgm:prSet presAssocID="{06A895EE-98D8-4DF7-812D-B43F591645F1}" presName="arrow1" presStyleLbl="fgShp" presStyleIdx="0" presStyleCnt="1"/>
      <dgm:spPr/>
    </dgm:pt>
    <dgm:pt modelId="{570D084F-FEC0-4F14-889C-075B1BE9807B}" type="pres">
      <dgm:prSet presAssocID="{06A895EE-98D8-4DF7-812D-B43F591645F1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F6FBB5-86E0-4209-928E-40025E5BF814}" type="pres">
      <dgm:prSet presAssocID="{A6C0D0A5-D21D-4D46-83EE-5949CCE182F7}" presName="item1" presStyleLbl="node1" presStyleIdx="0" presStyleCnt="3" custScaleX="163639" custScaleY="13243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6E41EA-9A22-40D5-B471-79AFCE18B570}" type="pres">
      <dgm:prSet presAssocID="{ABC3938B-A77B-4F17-ACBB-9A7147C21498}" presName="item2" presStyleLbl="node1" presStyleIdx="1" presStyleCnt="3" custScaleX="134321" custScaleY="140593" custLinFactNeighborX="-22503" custLinFactNeighborY="-270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5E33EF-1724-4AE9-8FB5-C67A3E88A6DE}" type="pres">
      <dgm:prSet presAssocID="{6C5FBD51-ACE9-4B03-AB8D-5734DCBBBF4E}" presName="item3" presStyleLbl="node1" presStyleIdx="2" presStyleCnt="3" custScaleX="147312" custScaleY="143066" custLinFactNeighborX="4050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1FE94E-5E55-40A5-9855-2362D9770ECD}" type="pres">
      <dgm:prSet presAssocID="{06A895EE-98D8-4DF7-812D-B43F591645F1}" presName="funnel" presStyleLbl="trAlignAcc1" presStyleIdx="0" presStyleCnt="1" custScaleX="117359" custLinFactNeighborX="-1357" custLinFactNeighborY="-6573"/>
      <dgm:spPr/>
    </dgm:pt>
  </dgm:ptLst>
  <dgm:cxnLst>
    <dgm:cxn modelId="{C1668020-1F0C-4EAD-A89B-52887D984411}" srcId="{06A895EE-98D8-4DF7-812D-B43F591645F1}" destId="{D2A50E67-AE9A-4465-B476-E1DC69AAE1C7}" srcOrd="4" destOrd="0" parTransId="{ABB165B1-D9D4-487F-B331-ED458369C217}" sibTransId="{F9901C19-F13B-490F-98E9-BBAAB05465D6}"/>
    <dgm:cxn modelId="{3BB514AA-7D7D-4062-8D8F-39A02F064120}" type="presOf" srcId="{06A895EE-98D8-4DF7-812D-B43F591645F1}" destId="{C89DBFD3-FB54-48F9-A1C3-92FAACC617DA}" srcOrd="0" destOrd="0" presId="urn:microsoft.com/office/officeart/2005/8/layout/funnel1"/>
    <dgm:cxn modelId="{7010F5BC-834B-470F-B908-5477B12628D3}" srcId="{06A895EE-98D8-4DF7-812D-B43F591645F1}" destId="{ABC3938B-A77B-4F17-ACBB-9A7147C21498}" srcOrd="2" destOrd="0" parTransId="{519A01B2-50DE-4D00-91F7-83892DE29052}" sibTransId="{81010D3C-2377-44BD-B06C-88F0C4F7BA68}"/>
    <dgm:cxn modelId="{35051953-B39A-4C0F-ADDC-D5143E5CA41B}" type="presOf" srcId="{ABC3938B-A77B-4F17-ACBB-9A7147C21498}" destId="{04F6FBB5-86E0-4209-928E-40025E5BF814}" srcOrd="0" destOrd="0" presId="urn:microsoft.com/office/officeart/2005/8/layout/funnel1"/>
    <dgm:cxn modelId="{5705AF9A-2473-41B6-A336-EF2CEFC53BFF}" srcId="{06A895EE-98D8-4DF7-812D-B43F591645F1}" destId="{D0793CEB-A647-4D03-B2A9-01941DC2BED4}" srcOrd="0" destOrd="0" parTransId="{29505E0F-5300-4763-B268-5416D9DF5BA6}" sibTransId="{EE8F93CB-4CE6-4D55-910E-21E37A75BC25}"/>
    <dgm:cxn modelId="{2A7D62E2-1EF7-4F9D-A499-21C886BF33E6}" srcId="{06A895EE-98D8-4DF7-812D-B43F591645F1}" destId="{6C5FBD51-ACE9-4B03-AB8D-5734DCBBBF4E}" srcOrd="3" destOrd="0" parTransId="{5A32AF86-3695-4232-8C7E-D7AF0DA6F377}" sibTransId="{9931F9BA-A9DF-4001-B83A-DF10FCADF44C}"/>
    <dgm:cxn modelId="{A864CF61-8C33-4BAB-AF78-C04F7CC44168}" srcId="{06A895EE-98D8-4DF7-812D-B43F591645F1}" destId="{A6C0D0A5-D21D-4D46-83EE-5949CCE182F7}" srcOrd="1" destOrd="0" parTransId="{D70C4EFB-4CEE-4D03-9E21-DEB1BD19F6A0}" sibTransId="{E48A77D5-8E33-46BC-B103-A066934523A5}"/>
    <dgm:cxn modelId="{9E06A024-B044-4384-8F5D-006E66A7AF38}" type="presOf" srcId="{A6C0D0A5-D21D-4D46-83EE-5949CCE182F7}" destId="{3C6E41EA-9A22-40D5-B471-79AFCE18B570}" srcOrd="0" destOrd="0" presId="urn:microsoft.com/office/officeart/2005/8/layout/funnel1"/>
    <dgm:cxn modelId="{204F90F8-ADCC-4088-A2E7-D5364ADB8DBC}" type="presOf" srcId="{D0793CEB-A647-4D03-B2A9-01941DC2BED4}" destId="{CA5E33EF-1724-4AE9-8FB5-C67A3E88A6DE}" srcOrd="0" destOrd="0" presId="urn:microsoft.com/office/officeart/2005/8/layout/funnel1"/>
    <dgm:cxn modelId="{20B9CDE0-40AD-4972-9215-01B9DC268C5D}" type="presOf" srcId="{6C5FBD51-ACE9-4B03-AB8D-5734DCBBBF4E}" destId="{570D084F-FEC0-4F14-889C-075B1BE9807B}" srcOrd="0" destOrd="0" presId="urn:microsoft.com/office/officeart/2005/8/layout/funnel1"/>
    <dgm:cxn modelId="{C36763F7-B56A-4D63-A436-D0410F37FFAB}" type="presParOf" srcId="{C89DBFD3-FB54-48F9-A1C3-92FAACC617DA}" destId="{6217D39C-E480-4B60-99E1-C2C15C998B1D}" srcOrd="0" destOrd="0" presId="urn:microsoft.com/office/officeart/2005/8/layout/funnel1"/>
    <dgm:cxn modelId="{BC1BDAFE-9162-45CD-825B-32B8C0BC5547}" type="presParOf" srcId="{C89DBFD3-FB54-48F9-A1C3-92FAACC617DA}" destId="{9BDEC4C0-C076-4DC5-83A2-40C0B1811754}" srcOrd="1" destOrd="0" presId="urn:microsoft.com/office/officeart/2005/8/layout/funnel1"/>
    <dgm:cxn modelId="{2235D35F-06B5-4CE0-8AE2-94581F3B1039}" type="presParOf" srcId="{C89DBFD3-FB54-48F9-A1C3-92FAACC617DA}" destId="{570D084F-FEC0-4F14-889C-075B1BE9807B}" srcOrd="2" destOrd="0" presId="urn:microsoft.com/office/officeart/2005/8/layout/funnel1"/>
    <dgm:cxn modelId="{F0E4D79C-0974-41F9-9AEE-8589F071A09C}" type="presParOf" srcId="{C89DBFD3-FB54-48F9-A1C3-92FAACC617DA}" destId="{04F6FBB5-86E0-4209-928E-40025E5BF814}" srcOrd="3" destOrd="0" presId="urn:microsoft.com/office/officeart/2005/8/layout/funnel1"/>
    <dgm:cxn modelId="{9AD02585-F838-406D-B82A-B5178D5059B3}" type="presParOf" srcId="{C89DBFD3-FB54-48F9-A1C3-92FAACC617DA}" destId="{3C6E41EA-9A22-40D5-B471-79AFCE18B570}" srcOrd="4" destOrd="0" presId="urn:microsoft.com/office/officeart/2005/8/layout/funnel1"/>
    <dgm:cxn modelId="{68748271-806D-4225-9AFC-58521FC68E62}" type="presParOf" srcId="{C89DBFD3-FB54-48F9-A1C3-92FAACC617DA}" destId="{CA5E33EF-1724-4AE9-8FB5-C67A3E88A6DE}" srcOrd="5" destOrd="0" presId="urn:microsoft.com/office/officeart/2005/8/layout/funnel1"/>
    <dgm:cxn modelId="{1C75B8E2-49C0-4AE2-B653-10039E1126EC}" type="presParOf" srcId="{C89DBFD3-FB54-48F9-A1C3-92FAACC617DA}" destId="{C61FE94E-5E55-40A5-9855-2362D9770ECD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9461B-57D1-45C9-81B1-B0E952340614}">
      <dsp:nvSpPr>
        <dsp:cNvPr id="0" name=""/>
        <dsp:cNvSpPr/>
      </dsp:nvSpPr>
      <dsp:spPr>
        <a:xfrm rot="5400000">
          <a:off x="-277901" y="288693"/>
          <a:ext cx="1852676" cy="12968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rgbClr val="FF0000"/>
              </a:solidFill>
            </a:rPr>
            <a:t>9394/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rgbClr val="FF0000"/>
              </a:solidFill>
            </a:rPr>
            <a:t>1996</a:t>
          </a:r>
          <a:endParaRPr lang="pt-BR" sz="2400" b="1" kern="1200" dirty="0">
            <a:solidFill>
              <a:srgbClr val="FF0000"/>
            </a:solidFill>
          </a:endParaRPr>
        </a:p>
      </dsp:txBody>
      <dsp:txXfrm rot="-5400000">
        <a:off x="1" y="659229"/>
        <a:ext cx="1296873" cy="555803"/>
      </dsp:txXfrm>
    </dsp:sp>
    <dsp:sp modelId="{F86AC6CC-4C7C-463A-9251-629A45962FCE}">
      <dsp:nvSpPr>
        <dsp:cNvPr id="0" name=""/>
        <dsp:cNvSpPr/>
      </dsp:nvSpPr>
      <dsp:spPr>
        <a:xfrm rot="5400000">
          <a:off x="4294472" y="-2986807"/>
          <a:ext cx="1204872" cy="72000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b="1" kern="1200" dirty="0" smtClean="0">
              <a:solidFill>
                <a:schemeClr val="tx2"/>
              </a:solidFill>
            </a:rPr>
            <a:t>LDB</a:t>
          </a:r>
          <a:endParaRPr lang="pt-BR" sz="2400" kern="1200" dirty="0">
            <a:solidFill>
              <a:schemeClr val="tx1"/>
            </a:solidFill>
          </a:endParaRPr>
        </a:p>
      </dsp:txBody>
      <dsp:txXfrm rot="-5400000">
        <a:off x="1296874" y="69608"/>
        <a:ext cx="7141253" cy="1087238"/>
      </dsp:txXfrm>
    </dsp:sp>
    <dsp:sp modelId="{AA5E5D6A-1455-4A8D-89C1-505175026848}">
      <dsp:nvSpPr>
        <dsp:cNvPr id="0" name=""/>
        <dsp:cNvSpPr/>
      </dsp:nvSpPr>
      <dsp:spPr>
        <a:xfrm rot="5400000">
          <a:off x="-277901" y="1960022"/>
          <a:ext cx="1852676" cy="12968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2"/>
              </a:solidFill>
            </a:rPr>
            <a:t>11.769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2"/>
              </a:solidFill>
            </a:rPr>
            <a:t>2008</a:t>
          </a:r>
          <a:endParaRPr lang="pt-BR" sz="2400" b="1" kern="1200" dirty="0">
            <a:solidFill>
              <a:schemeClr val="tx2"/>
            </a:solidFill>
          </a:endParaRPr>
        </a:p>
      </dsp:txBody>
      <dsp:txXfrm rot="-5400000">
        <a:off x="1" y="2330558"/>
        <a:ext cx="1296873" cy="555803"/>
      </dsp:txXfrm>
    </dsp:sp>
    <dsp:sp modelId="{653B69A8-AE1C-4BB8-97F0-B962283FEB10}">
      <dsp:nvSpPr>
        <dsp:cNvPr id="0" name=""/>
        <dsp:cNvSpPr/>
      </dsp:nvSpPr>
      <dsp:spPr>
        <a:xfrm rot="5400000">
          <a:off x="4294788" y="-1315794"/>
          <a:ext cx="1204239" cy="72000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Altera a Lei n</a:t>
          </a:r>
          <a:r>
            <a:rPr lang="pt-BR" sz="2000" u="sng" kern="1200" baseline="30000" dirty="0" smtClean="0"/>
            <a:t>o</a:t>
          </a:r>
          <a:r>
            <a:rPr lang="pt-BR" sz="2000" kern="1200" dirty="0" smtClean="0"/>
            <a:t> 9.394, de 20 de dezembro de 1996, Lei de Diretrizes e Bases da Educação, para dispor sobre a obrigatoriedade do ensino da música na educação básica</a:t>
          </a:r>
          <a:r>
            <a:rPr lang="pt-BR" sz="1600" kern="1200" dirty="0" smtClean="0"/>
            <a:t>.</a:t>
          </a:r>
          <a:endParaRPr lang="pt-BR" sz="1600" kern="1200" dirty="0"/>
        </a:p>
      </dsp:txBody>
      <dsp:txXfrm rot="-5400000">
        <a:off x="1296873" y="1740907"/>
        <a:ext cx="7141284" cy="1086667"/>
      </dsp:txXfrm>
    </dsp:sp>
    <dsp:sp modelId="{F424D9CC-71EB-4B57-B5FC-0DD8D4884C18}">
      <dsp:nvSpPr>
        <dsp:cNvPr id="0" name=""/>
        <dsp:cNvSpPr/>
      </dsp:nvSpPr>
      <dsp:spPr>
        <a:xfrm rot="5400000">
          <a:off x="-277901" y="3887041"/>
          <a:ext cx="1852676" cy="12968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rgbClr val="FF0000"/>
              </a:solidFill>
            </a:rPr>
            <a:t>11.274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rgbClr val="FF0000"/>
              </a:solidFill>
            </a:rPr>
            <a:t>2006</a:t>
          </a:r>
          <a:endParaRPr lang="pt-BR" sz="1800" b="1" kern="1200" dirty="0">
            <a:solidFill>
              <a:srgbClr val="FF0000"/>
            </a:solidFill>
          </a:endParaRPr>
        </a:p>
      </dsp:txBody>
      <dsp:txXfrm rot="-5400000">
        <a:off x="1" y="4257577"/>
        <a:ext cx="1296873" cy="555803"/>
      </dsp:txXfrm>
    </dsp:sp>
    <dsp:sp modelId="{EC136167-92B2-4176-B3DE-A911603C2FD4}">
      <dsp:nvSpPr>
        <dsp:cNvPr id="0" name=""/>
        <dsp:cNvSpPr/>
      </dsp:nvSpPr>
      <dsp:spPr>
        <a:xfrm rot="5400000">
          <a:off x="4039098" y="619648"/>
          <a:ext cx="1715619" cy="71832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0" i="0" kern="1200" dirty="0" smtClean="0"/>
            <a:t>A </a:t>
          </a:r>
          <a:r>
            <a:rPr lang="pt-BR" sz="1800" b="1" i="0" kern="1200" dirty="0" smtClean="0"/>
            <a:t>Lei</a:t>
          </a:r>
          <a:r>
            <a:rPr lang="pt-BR" sz="1800" b="0" i="0" kern="1200" dirty="0" smtClean="0"/>
            <a:t> 11.274, de 6 de fevereiro de 2006, altera a redação dos </a:t>
          </a:r>
          <a:r>
            <a:rPr lang="pt-BR" sz="1800" b="0" i="0" kern="1200" dirty="0" err="1" smtClean="0"/>
            <a:t>arts</a:t>
          </a:r>
          <a:r>
            <a:rPr lang="pt-BR" sz="1800" b="0" i="0" kern="1200" dirty="0" smtClean="0"/>
            <a:t>. 29, 30, 32 e 87 da </a:t>
          </a:r>
          <a:r>
            <a:rPr lang="pt-BR" sz="1800" b="1" i="0" kern="1200" dirty="0" smtClean="0"/>
            <a:t>Lei</a:t>
          </a:r>
          <a:r>
            <a:rPr lang="pt-BR" sz="1800" b="0" i="0" kern="1200" dirty="0" smtClean="0"/>
            <a:t> no 9.394, de 20 de dezembro de 1996, que estabelece as diretrizes e bases da educação nacional, dispondo sobre a duração de </a:t>
          </a:r>
          <a:r>
            <a:rPr lang="pt-BR" sz="1800" b="1" i="0" kern="1200" dirty="0" smtClean="0"/>
            <a:t>9</a:t>
          </a:r>
          <a:r>
            <a:rPr lang="pt-BR" sz="1800" b="0" i="0" kern="1200" dirty="0" smtClean="0"/>
            <a:t> (nove) </a:t>
          </a:r>
          <a:r>
            <a:rPr lang="pt-BR" sz="1800" b="1" i="0" kern="1200" dirty="0" smtClean="0"/>
            <a:t>anos</a:t>
          </a:r>
          <a:r>
            <a:rPr lang="pt-BR" sz="1800" b="0" i="0" kern="1200" dirty="0" smtClean="0"/>
            <a:t> para o </a:t>
          </a:r>
          <a:r>
            <a:rPr lang="pt-BR" sz="1800" b="1" i="0" kern="1200" dirty="0" smtClean="0"/>
            <a:t>ensino fundamental</a:t>
          </a:r>
          <a:r>
            <a:rPr lang="pt-BR" sz="1800" b="0" i="0" kern="1200" dirty="0" smtClean="0"/>
            <a:t>, com matrícula obrigatória a partir dos 6 (seis) </a:t>
          </a:r>
          <a:r>
            <a:rPr lang="pt-BR" sz="1800" b="1" i="0" kern="1200" dirty="0" smtClean="0"/>
            <a:t>anos</a:t>
          </a:r>
          <a:r>
            <a:rPr lang="pt-BR" sz="1800" b="0" i="0" kern="1200" dirty="0" smtClean="0"/>
            <a:t> de idade.</a:t>
          </a:r>
          <a:endParaRPr lang="pt-BR" sz="1800" kern="1200" dirty="0"/>
        </a:p>
      </dsp:txBody>
      <dsp:txXfrm rot="-5400000">
        <a:off x="1305297" y="3437199"/>
        <a:ext cx="7099472" cy="15481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1E731F-AA75-4B3C-9098-F3982D50FD2A}">
      <dsp:nvSpPr>
        <dsp:cNvPr id="0" name=""/>
        <dsp:cNvSpPr/>
      </dsp:nvSpPr>
      <dsp:spPr>
        <a:xfrm>
          <a:off x="1678948" y="691443"/>
          <a:ext cx="4452394" cy="4452394"/>
        </a:xfrm>
        <a:prstGeom prst="blockArc">
          <a:avLst>
            <a:gd name="adj1" fmla="val 10788724"/>
            <a:gd name="adj2" fmla="val 1647851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28A1C1-6270-449C-BBBF-E4190E0291FF}">
      <dsp:nvSpPr>
        <dsp:cNvPr id="0" name=""/>
        <dsp:cNvSpPr/>
      </dsp:nvSpPr>
      <dsp:spPr>
        <a:xfrm>
          <a:off x="1678957" y="701904"/>
          <a:ext cx="4452394" cy="4452394"/>
        </a:xfrm>
        <a:prstGeom prst="blockArc">
          <a:avLst>
            <a:gd name="adj1" fmla="val 5209773"/>
            <a:gd name="adj2" fmla="val 10805262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3BF7AA-A489-4885-B348-8FD2BF27E7E7}">
      <dsp:nvSpPr>
        <dsp:cNvPr id="0" name=""/>
        <dsp:cNvSpPr/>
      </dsp:nvSpPr>
      <dsp:spPr>
        <a:xfrm>
          <a:off x="1678962" y="701903"/>
          <a:ext cx="4452394" cy="4452394"/>
        </a:xfrm>
        <a:prstGeom prst="blockArc">
          <a:avLst>
            <a:gd name="adj1" fmla="val 21594739"/>
            <a:gd name="adj2" fmla="val 5209781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B3D95-269C-4FBE-B5EA-CACBA79C7D26}">
      <dsp:nvSpPr>
        <dsp:cNvPr id="0" name=""/>
        <dsp:cNvSpPr/>
      </dsp:nvSpPr>
      <dsp:spPr>
        <a:xfrm>
          <a:off x="1678971" y="691445"/>
          <a:ext cx="4452394" cy="4452394"/>
        </a:xfrm>
        <a:prstGeom prst="blockArc">
          <a:avLst>
            <a:gd name="adj1" fmla="val 16478473"/>
            <a:gd name="adj2" fmla="val 11273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834E2-31F6-4EB8-8A6D-A580AC2B67DB}">
      <dsp:nvSpPr>
        <dsp:cNvPr id="0" name=""/>
        <dsp:cNvSpPr/>
      </dsp:nvSpPr>
      <dsp:spPr>
        <a:xfrm>
          <a:off x="2852758" y="1888913"/>
          <a:ext cx="2104798" cy="20717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solidFill>
                <a:srgbClr val="FF0000"/>
              </a:solidFill>
            </a:rPr>
            <a:t>SUJEITO</a:t>
          </a:r>
          <a:endParaRPr lang="pt-BR" sz="2200" b="1" kern="1200" dirty="0">
            <a:solidFill>
              <a:srgbClr val="FF0000"/>
            </a:solidFill>
          </a:endParaRPr>
        </a:p>
      </dsp:txBody>
      <dsp:txXfrm>
        <a:off x="3160999" y="2192309"/>
        <a:ext cx="1488316" cy="1464927"/>
      </dsp:txXfrm>
    </dsp:sp>
    <dsp:sp modelId="{B5D17C0D-7A5D-4CAB-A6EC-D80D45473CAA}">
      <dsp:nvSpPr>
        <dsp:cNvPr id="0" name=""/>
        <dsp:cNvSpPr/>
      </dsp:nvSpPr>
      <dsp:spPr>
        <a:xfrm>
          <a:off x="2885853" y="-131649"/>
          <a:ext cx="2390548" cy="1763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rgbClr val="FF0000"/>
              </a:solidFill>
            </a:rPr>
            <a:t>EMOCIONAL/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rgbClr val="FF0000"/>
              </a:solidFill>
            </a:rPr>
            <a:t>AFETIVA</a:t>
          </a:r>
          <a:endParaRPr lang="pt-BR" sz="1800" b="1" kern="1200" dirty="0">
            <a:solidFill>
              <a:srgbClr val="FF0000"/>
            </a:solidFill>
          </a:endParaRPr>
        </a:p>
      </dsp:txBody>
      <dsp:txXfrm>
        <a:off x="3235941" y="126636"/>
        <a:ext cx="1690372" cy="1247110"/>
      </dsp:txXfrm>
    </dsp:sp>
    <dsp:sp modelId="{CACEA535-65F1-46C3-9C3E-03CA09B85734}">
      <dsp:nvSpPr>
        <dsp:cNvPr id="0" name=""/>
        <dsp:cNvSpPr/>
      </dsp:nvSpPr>
      <dsp:spPr>
        <a:xfrm>
          <a:off x="5044013" y="2103222"/>
          <a:ext cx="2071451" cy="16431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rgbClr val="FF0000"/>
              </a:solidFill>
            </a:rPr>
            <a:t>COGNITIVA</a:t>
          </a:r>
          <a:endParaRPr lang="pt-BR" sz="1800" b="1" kern="1200" dirty="0">
            <a:solidFill>
              <a:srgbClr val="FF0000"/>
            </a:solidFill>
          </a:endParaRPr>
        </a:p>
      </dsp:txBody>
      <dsp:txXfrm>
        <a:off x="5347370" y="2343849"/>
        <a:ext cx="1464737" cy="1161847"/>
      </dsp:txXfrm>
    </dsp:sp>
    <dsp:sp modelId="{2433EDDE-B635-450C-87A1-72F5488C21E0}">
      <dsp:nvSpPr>
        <dsp:cNvPr id="0" name=""/>
        <dsp:cNvSpPr/>
      </dsp:nvSpPr>
      <dsp:spPr>
        <a:xfrm>
          <a:off x="2950413" y="4280607"/>
          <a:ext cx="2150021" cy="16374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rgbClr val="FF0000"/>
              </a:solidFill>
            </a:rPr>
            <a:t>PSICOLÓGICA</a:t>
          </a:r>
          <a:endParaRPr lang="pt-BR" sz="1600" b="1" kern="1200" dirty="0">
            <a:solidFill>
              <a:srgbClr val="FF0000"/>
            </a:solidFill>
          </a:endParaRPr>
        </a:p>
      </dsp:txBody>
      <dsp:txXfrm>
        <a:off x="3265276" y="4520413"/>
        <a:ext cx="1520295" cy="1157883"/>
      </dsp:txXfrm>
    </dsp:sp>
    <dsp:sp modelId="{D69CDBFA-2C38-45B0-90D4-1DD5AF7A657B}">
      <dsp:nvSpPr>
        <dsp:cNvPr id="0" name=""/>
        <dsp:cNvSpPr/>
      </dsp:nvSpPr>
      <dsp:spPr>
        <a:xfrm>
          <a:off x="814152" y="2207893"/>
          <a:ext cx="1832845" cy="14337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rgbClr val="FF0000"/>
              </a:solidFill>
            </a:rPr>
            <a:t>SOCIAL</a:t>
          </a:r>
          <a:endParaRPr lang="pt-BR" sz="1800" b="1" kern="1200" dirty="0">
            <a:solidFill>
              <a:srgbClr val="FF0000"/>
            </a:solidFill>
          </a:endParaRPr>
        </a:p>
      </dsp:txBody>
      <dsp:txXfrm>
        <a:off x="1082566" y="2417862"/>
        <a:ext cx="1296017" cy="10138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215D4-7774-49C9-83B9-8A2EDE07DE47}">
      <dsp:nvSpPr>
        <dsp:cNvPr id="0" name=""/>
        <dsp:cNvSpPr/>
      </dsp:nvSpPr>
      <dsp:spPr>
        <a:xfrm>
          <a:off x="3614763" y="2507473"/>
          <a:ext cx="3493317" cy="3064690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Alunos, Pais e Comunidade</a:t>
          </a:r>
          <a:endParaRPr lang="pt-BR" sz="2400" kern="1200" dirty="0"/>
        </a:p>
      </dsp:txBody>
      <dsp:txXfrm>
        <a:off x="4285040" y="3225362"/>
        <a:ext cx="2152763" cy="1575314"/>
      </dsp:txXfrm>
    </dsp:sp>
    <dsp:sp modelId="{D8D24C91-03A2-4F49-B65F-0770613E5D6D}">
      <dsp:nvSpPr>
        <dsp:cNvPr id="0" name=""/>
        <dsp:cNvSpPr/>
      </dsp:nvSpPr>
      <dsp:spPr>
        <a:xfrm>
          <a:off x="1678789" y="1783092"/>
          <a:ext cx="2963254" cy="2228865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Professores e funcionários</a:t>
          </a:r>
          <a:endParaRPr lang="pt-BR" sz="2000" kern="1200" dirty="0"/>
        </a:p>
      </dsp:txBody>
      <dsp:txXfrm>
        <a:off x="2346664" y="2347607"/>
        <a:ext cx="1627504" cy="1099835"/>
      </dsp:txXfrm>
    </dsp:sp>
    <dsp:sp modelId="{E6C93AA9-B894-4338-9AFF-BEC2843D6CD9}">
      <dsp:nvSpPr>
        <dsp:cNvPr id="0" name=""/>
        <dsp:cNvSpPr/>
      </dsp:nvSpPr>
      <dsp:spPr>
        <a:xfrm rot="20700000">
          <a:off x="2884757" y="355159"/>
          <a:ext cx="3003072" cy="1964319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/>
            <a:t>Direção e coordenação</a:t>
          </a:r>
          <a:endParaRPr lang="pt-BR" sz="2000" b="0" kern="1200" dirty="0"/>
        </a:p>
      </dsp:txBody>
      <dsp:txXfrm rot="-20700000">
        <a:off x="3605030" y="724381"/>
        <a:ext cx="1562526" cy="1225876"/>
      </dsp:txXfrm>
    </dsp:sp>
    <dsp:sp modelId="{6C4E2940-5812-4E93-8B4F-15F4409BFC81}">
      <dsp:nvSpPr>
        <dsp:cNvPr id="0" name=""/>
        <dsp:cNvSpPr/>
      </dsp:nvSpPr>
      <dsp:spPr>
        <a:xfrm>
          <a:off x="3608840" y="2036196"/>
          <a:ext cx="3922803" cy="3922803"/>
        </a:xfrm>
        <a:prstGeom prst="circularArrow">
          <a:avLst>
            <a:gd name="adj1" fmla="val 4687"/>
            <a:gd name="adj2" fmla="val 299029"/>
            <a:gd name="adj3" fmla="val 2541542"/>
            <a:gd name="adj4" fmla="val 15807655"/>
            <a:gd name="adj5" fmla="val 5469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6ABD76-990D-495A-979A-599821977D33}">
      <dsp:nvSpPr>
        <dsp:cNvPr id="0" name=""/>
        <dsp:cNvSpPr/>
      </dsp:nvSpPr>
      <dsp:spPr>
        <a:xfrm>
          <a:off x="1651256" y="1284015"/>
          <a:ext cx="2850161" cy="285016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748F21-F521-48D5-8A3F-77341BE1FA13}">
      <dsp:nvSpPr>
        <dsp:cNvPr id="0" name=""/>
        <dsp:cNvSpPr/>
      </dsp:nvSpPr>
      <dsp:spPr>
        <a:xfrm>
          <a:off x="2789233" y="-238852"/>
          <a:ext cx="3073048" cy="307304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A5853-5940-4763-A7E4-6ADD47BB95AC}">
      <dsp:nvSpPr>
        <dsp:cNvPr id="0" name=""/>
        <dsp:cNvSpPr/>
      </dsp:nvSpPr>
      <dsp:spPr>
        <a:xfrm>
          <a:off x="4206526" y="2390123"/>
          <a:ext cx="3103967" cy="3103967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rgbClr val="C00000"/>
              </a:solidFill>
            </a:rPr>
            <a:t>Família</a:t>
          </a:r>
          <a:endParaRPr lang="pt-BR" sz="2000" b="1" kern="1200" dirty="0"/>
        </a:p>
      </dsp:txBody>
      <dsp:txXfrm>
        <a:off x="4830561" y="3117212"/>
        <a:ext cx="1855897" cy="1595504"/>
      </dsp:txXfrm>
    </dsp:sp>
    <dsp:sp modelId="{876C0769-986D-4D16-B1A6-DE24CC3F1A07}">
      <dsp:nvSpPr>
        <dsp:cNvPr id="0" name=""/>
        <dsp:cNvSpPr/>
      </dsp:nvSpPr>
      <dsp:spPr>
        <a:xfrm>
          <a:off x="2412470" y="1805944"/>
          <a:ext cx="2257431" cy="225743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rgbClr val="C00000"/>
              </a:solidFill>
            </a:rPr>
            <a:t>Escola</a:t>
          </a:r>
          <a:endParaRPr lang="pt-BR" sz="2000" b="1" kern="1200" dirty="0">
            <a:solidFill>
              <a:srgbClr val="C00000"/>
            </a:solidFill>
          </a:endParaRPr>
        </a:p>
      </dsp:txBody>
      <dsp:txXfrm>
        <a:off x="2980785" y="2377694"/>
        <a:ext cx="1120801" cy="1113931"/>
      </dsp:txXfrm>
    </dsp:sp>
    <dsp:sp modelId="{2CE09A23-24FC-41EE-9B85-ABDD74C94F6B}">
      <dsp:nvSpPr>
        <dsp:cNvPr id="0" name=""/>
        <dsp:cNvSpPr/>
      </dsp:nvSpPr>
      <dsp:spPr>
        <a:xfrm rot="20700000">
          <a:off x="3676861" y="248547"/>
          <a:ext cx="2211821" cy="221182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rgbClr val="C00000"/>
              </a:solidFill>
            </a:rPr>
            <a:t>Criança</a:t>
          </a:r>
          <a:endParaRPr lang="pt-BR" sz="2000" b="1" kern="1200" dirty="0"/>
        </a:p>
      </dsp:txBody>
      <dsp:txXfrm rot="-20700000">
        <a:off x="4161979" y="733665"/>
        <a:ext cx="1241587" cy="1241587"/>
      </dsp:txXfrm>
    </dsp:sp>
    <dsp:sp modelId="{7C8DD751-9B91-4AFD-83AF-F72939FBDF5E}">
      <dsp:nvSpPr>
        <dsp:cNvPr id="0" name=""/>
        <dsp:cNvSpPr/>
      </dsp:nvSpPr>
      <dsp:spPr>
        <a:xfrm>
          <a:off x="3995971" y="2061938"/>
          <a:ext cx="3973078" cy="3973078"/>
        </a:xfrm>
        <a:prstGeom prst="circularArrow">
          <a:avLst>
            <a:gd name="adj1" fmla="val 4687"/>
            <a:gd name="adj2" fmla="val 299029"/>
            <a:gd name="adj3" fmla="val 2542550"/>
            <a:gd name="adj4" fmla="val 15805567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E350E-1838-4BC4-A194-FD15ACF69D8C}">
      <dsp:nvSpPr>
        <dsp:cNvPr id="0" name=""/>
        <dsp:cNvSpPr/>
      </dsp:nvSpPr>
      <dsp:spPr>
        <a:xfrm>
          <a:off x="2012683" y="1300241"/>
          <a:ext cx="2886690" cy="288669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FBDFD9-0C76-4373-BFFF-18F081E52966}">
      <dsp:nvSpPr>
        <dsp:cNvPr id="0" name=""/>
        <dsp:cNvSpPr/>
      </dsp:nvSpPr>
      <dsp:spPr>
        <a:xfrm>
          <a:off x="3165244" y="-242143"/>
          <a:ext cx="3112433" cy="311243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D3266-2FD8-4025-A82E-D474D35D1CF4}">
      <dsp:nvSpPr>
        <dsp:cNvPr id="0" name=""/>
        <dsp:cNvSpPr/>
      </dsp:nvSpPr>
      <dsp:spPr>
        <a:xfrm>
          <a:off x="0" y="1174263"/>
          <a:ext cx="6548462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C439C5-0E40-4FFC-BCE3-006E576C15A5}">
      <dsp:nvSpPr>
        <dsp:cNvPr id="0" name=""/>
        <dsp:cNvSpPr/>
      </dsp:nvSpPr>
      <dsp:spPr>
        <a:xfrm>
          <a:off x="327423" y="834783"/>
          <a:ext cx="4583923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261" tIns="0" rIns="173261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>
              <a:solidFill>
                <a:srgbClr val="008000"/>
              </a:solidFill>
            </a:rPr>
            <a:t>FORMAÇÃO HUMANA</a:t>
          </a:r>
          <a:endParaRPr lang="pt-BR" sz="2300" b="1" kern="1200" dirty="0">
            <a:solidFill>
              <a:srgbClr val="008000"/>
            </a:solidFill>
          </a:endParaRPr>
        </a:p>
      </dsp:txBody>
      <dsp:txXfrm>
        <a:off x="360567" y="867927"/>
        <a:ext cx="4517635" cy="612672"/>
      </dsp:txXfrm>
    </dsp:sp>
    <dsp:sp modelId="{BF5B8F77-BEAB-4BAC-996D-77AD21588109}">
      <dsp:nvSpPr>
        <dsp:cNvPr id="0" name=""/>
        <dsp:cNvSpPr/>
      </dsp:nvSpPr>
      <dsp:spPr>
        <a:xfrm>
          <a:off x="0" y="2217543"/>
          <a:ext cx="6548462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A0271A-490E-4C6E-9EF6-3B459C9BC8E4}">
      <dsp:nvSpPr>
        <dsp:cNvPr id="0" name=""/>
        <dsp:cNvSpPr/>
      </dsp:nvSpPr>
      <dsp:spPr>
        <a:xfrm>
          <a:off x="327423" y="1878063"/>
          <a:ext cx="4583923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261" tIns="0" rIns="173261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>
              <a:solidFill>
                <a:srgbClr val="008000"/>
              </a:solidFill>
            </a:rPr>
            <a:t>EMANCIPAÇÃO DA PESSOA</a:t>
          </a:r>
          <a:endParaRPr lang="pt-BR" sz="2300" b="1" kern="1200" dirty="0">
            <a:solidFill>
              <a:srgbClr val="008000"/>
            </a:solidFill>
          </a:endParaRPr>
        </a:p>
      </dsp:txBody>
      <dsp:txXfrm>
        <a:off x="360567" y="1911207"/>
        <a:ext cx="4517635" cy="612672"/>
      </dsp:txXfrm>
    </dsp:sp>
    <dsp:sp modelId="{0BF0BFE4-3C01-4002-9611-372F76FFEA62}">
      <dsp:nvSpPr>
        <dsp:cNvPr id="0" name=""/>
        <dsp:cNvSpPr/>
      </dsp:nvSpPr>
      <dsp:spPr>
        <a:xfrm>
          <a:off x="0" y="3260823"/>
          <a:ext cx="6548462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C64A4C-298F-4D4D-88D9-C1D90BE4EE17}">
      <dsp:nvSpPr>
        <dsp:cNvPr id="0" name=""/>
        <dsp:cNvSpPr/>
      </dsp:nvSpPr>
      <dsp:spPr>
        <a:xfrm>
          <a:off x="327423" y="2921343"/>
          <a:ext cx="4583923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261" tIns="0" rIns="173261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>
              <a:solidFill>
                <a:srgbClr val="008000"/>
              </a:solidFill>
            </a:rPr>
            <a:t>QUALIDADE SOCIAL</a:t>
          </a:r>
          <a:endParaRPr lang="pt-BR" sz="2300" b="1" kern="1200" dirty="0">
            <a:solidFill>
              <a:srgbClr val="008000"/>
            </a:solidFill>
          </a:endParaRPr>
        </a:p>
      </dsp:txBody>
      <dsp:txXfrm>
        <a:off x="360567" y="2954487"/>
        <a:ext cx="4517635" cy="6126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3F522-FA3A-43F8-ABBE-68975EB5E876}">
      <dsp:nvSpPr>
        <dsp:cNvPr id="0" name=""/>
        <dsp:cNvSpPr/>
      </dsp:nvSpPr>
      <dsp:spPr>
        <a:xfrm rot="5400000">
          <a:off x="-305400" y="308255"/>
          <a:ext cx="2036003" cy="142520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Qualidade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SOCIAL</a:t>
          </a:r>
          <a:endParaRPr lang="pt-BR" sz="1800" b="1" kern="1200" dirty="0"/>
        </a:p>
      </dsp:txBody>
      <dsp:txXfrm rot="-5400000">
        <a:off x="1" y="715455"/>
        <a:ext cx="1425202" cy="610801"/>
      </dsp:txXfrm>
    </dsp:sp>
    <dsp:sp modelId="{B01E7415-9BDA-4D76-8FAE-D0111B1188EF}">
      <dsp:nvSpPr>
        <dsp:cNvPr id="0" name=""/>
        <dsp:cNvSpPr/>
      </dsp:nvSpPr>
      <dsp:spPr>
        <a:xfrm rot="5400000">
          <a:off x="4622552" y="-3194495"/>
          <a:ext cx="1324097" cy="771879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b="1" kern="1200" dirty="0" smtClean="0"/>
            <a:t>Todos com acesso à educação; universalização do ensino </a:t>
          </a:r>
          <a:endParaRPr lang="pt-BR" sz="2100" b="1" kern="1200" dirty="0"/>
        </a:p>
      </dsp:txBody>
      <dsp:txXfrm rot="-5400000">
        <a:off x="1425203" y="67491"/>
        <a:ext cx="7654160" cy="1194823"/>
      </dsp:txXfrm>
    </dsp:sp>
    <dsp:sp modelId="{FC90AAF4-0B67-40B2-A732-7F6094DB9C3D}">
      <dsp:nvSpPr>
        <dsp:cNvPr id="0" name=""/>
        <dsp:cNvSpPr/>
      </dsp:nvSpPr>
      <dsp:spPr>
        <a:xfrm rot="5400000">
          <a:off x="-305400" y="2154026"/>
          <a:ext cx="2036003" cy="142520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Qualidade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PEDAGÓGICA</a:t>
          </a:r>
          <a:endParaRPr lang="pt-BR" sz="1600" b="1" kern="1200" dirty="0"/>
        </a:p>
      </dsp:txBody>
      <dsp:txXfrm rot="-5400000">
        <a:off x="1" y="2561226"/>
        <a:ext cx="1425202" cy="610801"/>
      </dsp:txXfrm>
    </dsp:sp>
    <dsp:sp modelId="{690B64C1-8B86-4124-852C-877CCB94F1DD}">
      <dsp:nvSpPr>
        <dsp:cNvPr id="0" name=""/>
        <dsp:cNvSpPr/>
      </dsp:nvSpPr>
      <dsp:spPr>
        <a:xfrm rot="5400000">
          <a:off x="4622900" y="-1349071"/>
          <a:ext cx="1323402" cy="771879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b="1" kern="1200" dirty="0" smtClean="0"/>
            <a:t>Estratégias de Trabalho</a:t>
          </a:r>
          <a:endParaRPr lang="pt-BR" sz="2100" b="1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b="1" kern="1200" dirty="0" smtClean="0"/>
            <a:t>Considerar o histórico do discente</a:t>
          </a:r>
          <a:endParaRPr lang="pt-BR" sz="2100" b="1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b="1" kern="1200" dirty="0" smtClean="0"/>
            <a:t>Desenvolver as competências de aprender</a:t>
          </a:r>
          <a:endParaRPr lang="pt-BR" sz="2100" b="1" kern="1200" dirty="0"/>
        </a:p>
      </dsp:txBody>
      <dsp:txXfrm rot="-5400000">
        <a:off x="1425203" y="1913229"/>
        <a:ext cx="7654194" cy="1194196"/>
      </dsp:txXfrm>
    </dsp:sp>
    <dsp:sp modelId="{9EE287E0-A1EE-48D7-839C-022A090EB6C2}">
      <dsp:nvSpPr>
        <dsp:cNvPr id="0" name=""/>
        <dsp:cNvSpPr/>
      </dsp:nvSpPr>
      <dsp:spPr>
        <a:xfrm rot="5400000">
          <a:off x="-305400" y="3999798"/>
          <a:ext cx="2036003" cy="142520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Qualidade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POLÍTICA</a:t>
          </a:r>
          <a:endParaRPr lang="pt-BR" sz="2000" kern="1200" dirty="0"/>
        </a:p>
      </dsp:txBody>
      <dsp:txXfrm rot="-5400000">
        <a:off x="1" y="4406998"/>
        <a:ext cx="1425202" cy="610801"/>
      </dsp:txXfrm>
    </dsp:sp>
    <dsp:sp modelId="{8376A666-DECC-4A2D-8C93-CA3973D2C2DC}">
      <dsp:nvSpPr>
        <dsp:cNvPr id="0" name=""/>
        <dsp:cNvSpPr/>
      </dsp:nvSpPr>
      <dsp:spPr>
        <a:xfrm rot="5400000">
          <a:off x="4622900" y="496700"/>
          <a:ext cx="1323402" cy="771879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b="1" kern="1200" dirty="0" smtClean="0"/>
            <a:t>PROJETO POLÍTICO PEDAGÓGICO</a:t>
          </a:r>
          <a:endParaRPr lang="pt-BR" sz="2800" b="1" kern="1200" dirty="0"/>
        </a:p>
      </dsp:txBody>
      <dsp:txXfrm rot="-5400000">
        <a:off x="1425203" y="3759001"/>
        <a:ext cx="7654194" cy="11941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17D39C-E480-4B60-99E1-C2C15C998B1D}">
      <dsp:nvSpPr>
        <dsp:cNvPr id="0" name=""/>
        <dsp:cNvSpPr/>
      </dsp:nvSpPr>
      <dsp:spPr>
        <a:xfrm>
          <a:off x="2039858" y="239320"/>
          <a:ext cx="4550139" cy="1580203"/>
        </a:xfrm>
        <a:prstGeom prst="ellipse">
          <a:avLst/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DEC4C0-C076-4DC5-83A2-40C0B1811754}">
      <dsp:nvSpPr>
        <dsp:cNvPr id="0" name=""/>
        <dsp:cNvSpPr/>
      </dsp:nvSpPr>
      <dsp:spPr>
        <a:xfrm>
          <a:off x="3881078" y="4108702"/>
          <a:ext cx="881810" cy="564358"/>
        </a:xfrm>
        <a:prstGeom prst="down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0D084F-FEC0-4F14-889C-075B1BE9807B}">
      <dsp:nvSpPr>
        <dsp:cNvPr id="0" name=""/>
        <dsp:cNvSpPr/>
      </dsp:nvSpPr>
      <dsp:spPr>
        <a:xfrm>
          <a:off x="2205639" y="4560189"/>
          <a:ext cx="4232688" cy="1058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kern="1200" dirty="0" smtClean="0">
              <a:solidFill>
                <a:srgbClr val="008000"/>
              </a:solidFill>
            </a:rPr>
            <a:t>PPP</a:t>
          </a:r>
          <a:endParaRPr lang="pt-BR" sz="4400" kern="1200" dirty="0">
            <a:solidFill>
              <a:srgbClr val="008000"/>
            </a:solidFill>
          </a:endParaRPr>
        </a:p>
      </dsp:txBody>
      <dsp:txXfrm>
        <a:off x="2205639" y="4560189"/>
        <a:ext cx="4232688" cy="1058172"/>
      </dsp:txXfrm>
    </dsp:sp>
    <dsp:sp modelId="{04F6FBB5-86E0-4209-928E-40025E5BF814}">
      <dsp:nvSpPr>
        <dsp:cNvPr id="0" name=""/>
        <dsp:cNvSpPr/>
      </dsp:nvSpPr>
      <dsp:spPr>
        <a:xfrm>
          <a:off x="3189076" y="1684192"/>
          <a:ext cx="2597373" cy="210200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Estratégias de Ação</a:t>
          </a:r>
          <a:endParaRPr lang="pt-BR" sz="2400" kern="1200" dirty="0"/>
        </a:p>
      </dsp:txBody>
      <dsp:txXfrm>
        <a:off x="3569452" y="1992024"/>
        <a:ext cx="1836621" cy="1486341"/>
      </dsp:txXfrm>
    </dsp:sp>
    <dsp:sp modelId="{3C6E41EA-9A22-40D5-B471-79AFCE18B570}">
      <dsp:nvSpPr>
        <dsp:cNvPr id="0" name=""/>
        <dsp:cNvSpPr/>
      </dsp:nvSpPr>
      <dsp:spPr>
        <a:xfrm>
          <a:off x="1928800" y="5"/>
          <a:ext cx="2132020" cy="223157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Objetivos</a:t>
          </a:r>
          <a:endParaRPr lang="pt-BR" sz="2400" kern="1200" dirty="0"/>
        </a:p>
      </dsp:txBody>
      <dsp:txXfrm>
        <a:off x="2241027" y="326811"/>
        <a:ext cx="1507566" cy="1577961"/>
      </dsp:txXfrm>
    </dsp:sp>
    <dsp:sp modelId="{CA5E33EF-1724-4AE9-8FB5-C67A3E88A6DE}">
      <dsp:nvSpPr>
        <dsp:cNvPr id="0" name=""/>
        <dsp:cNvSpPr/>
      </dsp:nvSpPr>
      <dsp:spPr>
        <a:xfrm>
          <a:off x="4448362" y="25222"/>
          <a:ext cx="2338221" cy="227082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Anseios da </a:t>
          </a:r>
          <a:r>
            <a:rPr lang="pt-BR" sz="2400" kern="1200" dirty="0" err="1" smtClean="0"/>
            <a:t>Comuniade</a:t>
          </a:r>
          <a:endParaRPr lang="pt-BR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Escolar</a:t>
          </a:r>
          <a:endParaRPr lang="pt-BR" sz="2400" kern="1200" dirty="0"/>
        </a:p>
      </dsp:txBody>
      <dsp:txXfrm>
        <a:off x="4790787" y="357777"/>
        <a:ext cx="1653371" cy="1605716"/>
      </dsp:txXfrm>
    </dsp:sp>
    <dsp:sp modelId="{C61FE94E-5E55-40A5-9855-2362D9770ECD}">
      <dsp:nvSpPr>
        <dsp:cNvPr id="0" name=""/>
        <dsp:cNvSpPr/>
      </dsp:nvSpPr>
      <dsp:spPr>
        <a:xfrm>
          <a:off x="1357298" y="0"/>
          <a:ext cx="5795347" cy="3950508"/>
        </a:xfrm>
        <a:prstGeom prst="funnel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4477770-339F-40C9-B69A-7DF8CA26560E}" type="datetimeFigureOut">
              <a:rPr lang="pt-BR"/>
              <a:pPr>
                <a:defRPr/>
              </a:pPr>
              <a:t>31/08/2018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91FC8F2-57CA-4E96-AE3A-758B74D5DED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70786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DB56F-8B00-472C-AC21-D44B71BD0BDE}" type="slidenum">
              <a:rPr lang="pt-BR" smtClean="0"/>
              <a:pPr/>
              <a:t>5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087987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DB56F-8B00-472C-AC21-D44B71BD0BDE}" type="slidenum">
              <a:rPr lang="pt-BR" smtClean="0"/>
              <a:pPr/>
              <a:t>6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788383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DB56F-8B00-472C-AC21-D44B71BD0BDE}" type="slidenum">
              <a:rPr lang="pt-BR" smtClean="0"/>
              <a:pPr/>
              <a:t>9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804039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</p:grpSp>
      </p:grpSp>
      <p:sp>
        <p:nvSpPr>
          <p:cNvPr id="1044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1044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86067-7FAA-4C2A-8F00-30D2C2ABA90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d"/>
    <p:sndAc>
      <p:stSnd>
        <p:snd r:embed="rId1" name="typ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93DC8-498E-4562-80D8-4CFCC15338B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d"/>
    <p:sndAc>
      <p:stSnd>
        <p:snd r:embed="rId1" name="typ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BD12D-6A05-462F-8B29-61BBA91994F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d"/>
    <p:sndAc>
      <p:stSnd>
        <p:snd r:embed="rId1" name="type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72002-F308-4EAB-82F4-598CBAB464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d"/>
    <p:sndAc>
      <p:stSnd>
        <p:snd r:embed="rId1" name="typ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5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7FC9E-E207-4542-9744-23517C8C032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d"/>
    <p:sndAc>
      <p:stSnd>
        <p:snd r:embed="rId1" name="typ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6C9E5-902F-44EF-A579-0C603E09880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d"/>
    <p:sndAc>
      <p:stSnd>
        <p:snd r:embed="rId1" name="type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827EE-F393-4BBD-9950-9F5A804FA87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d"/>
    <p:sndAc>
      <p:stSnd>
        <p:snd r:embed="rId1" name="type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7D617-07BF-4A20-8064-438152F48AD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d"/>
    <p:sndAc>
      <p:stSnd>
        <p:snd r:embed="rId1" name="type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D941E-E41A-465D-A544-E6B7F20B63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d"/>
    <p:sndAc>
      <p:stSnd>
        <p:snd r:embed="rId1" name="type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62273-6F11-4B83-B142-469FFB1386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d"/>
    <p:sndAc>
      <p:stSnd>
        <p:snd r:embed="rId1" name="type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6D367-C8E9-44B4-B8C0-3B1F96B6848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d"/>
    <p:sndAc>
      <p:stSnd>
        <p:snd r:embed="rId1" name="typ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C147D-E7ED-4412-B1F1-CA57F6C0E97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d"/>
    <p:sndAc>
      <p:stSnd>
        <p:snd r:embed="rId1" name="type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B0AAB-2C72-40E3-96C0-7D0FD1E26F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d"/>
    <p:sndAc>
      <p:stSnd>
        <p:snd r:embed="rId1" name="type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C1054-C4F2-4D81-8D2A-567ED69E42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d"/>
    <p:sndAc>
      <p:stSnd>
        <p:snd r:embed="rId1" name="type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99006-DF7E-450A-A138-CA313EBC915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d"/>
    <p:sndAc>
      <p:stSnd>
        <p:snd r:embed="rId1" name="type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4564F-259B-43F4-B31F-AE13E077CA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d"/>
    <p:sndAc>
      <p:stSnd>
        <p:snd r:embed="rId1" name="type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ítulo, clipe de mídia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Mídia 2"/>
          <p:cNvSpPr>
            <a:spLocks noGrp="1"/>
          </p:cNvSpPr>
          <p:nvPr>
            <p:ph type="media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09132-D478-4F5A-933E-AFE5CFDD22F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d"/>
    <p:sndAc>
      <p:stSnd>
        <p:snd r:embed="rId1" name="typ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411A6-812C-4C4D-B376-2C93B35E8E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d"/>
    <p:sndAc>
      <p:stSnd>
        <p:snd r:embed="rId1" name="typ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3859F-4A7F-4409-9F09-76F0D9D1D61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d"/>
    <p:sndAc>
      <p:stSnd>
        <p:snd r:embed="rId1" name="typ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404D2-E4A4-4974-BC2C-4A22BA89F8F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d"/>
    <p:sndAc>
      <p:stSnd>
        <p:snd r:embed="rId1" name="typ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E86B0-89E5-4992-8485-2374FBF5DC9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d"/>
    <p:sndAc>
      <p:stSnd>
        <p:snd r:embed="rId1" name="typ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4F897-E588-48A9-B20E-81B3D76A13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d"/>
    <p:sndAc>
      <p:stSnd>
        <p:snd r:embed="rId1" name="typ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92F08-C9D2-4302-A462-5E0414330D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d"/>
    <p:sndAc>
      <p:stSnd>
        <p:snd r:embed="rId1" name="typ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036F8-9569-4497-A1BF-079F3FFEA9C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d"/>
    <p:sndAc>
      <p:stSnd>
        <p:snd r:embed="rId1" name="typ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034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4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4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43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4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43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43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4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43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4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43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4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43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4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4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4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44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4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44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4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4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4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44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4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4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45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4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45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4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4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4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4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4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4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4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4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034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34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</p:grpSp>
      </p:grpSp>
      <p:sp>
        <p:nvSpPr>
          <p:cNvPr id="1034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34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34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4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4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2FC2746-6CF6-4086-9F7C-361B937A6B8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9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</p:sldLayoutIdLst>
  <p:transition>
    <p:wipe dir="d"/>
    <p:sndAc>
      <p:stSnd>
        <p:snd r:embed="rId14" name="type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D810947-96D6-4F35-AFD8-AC8236E3F0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2084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2084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2084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2084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2084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2084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2084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2084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2084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2085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2085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grpSp>
          <p:nvGrpSpPr>
            <p:cNvPr id="208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08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2085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2085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2085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</p:grpSp>
          <p:sp>
            <p:nvSpPr>
              <p:cNvPr id="12085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2085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2085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grpSp>
            <p:nvGrpSpPr>
              <p:cNvPr id="2089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2086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2086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2086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2086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2086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2086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2086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2086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</p:grpSp>
        </p:grpSp>
      </p:grpSp>
      <p:grpSp>
        <p:nvGrpSpPr>
          <p:cNvPr id="205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2087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2087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206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06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2087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grpSp>
            <p:nvGrpSpPr>
              <p:cNvPr id="2064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2087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2087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3" y="327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2087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3" y="177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2087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2088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2" y="892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2088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1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2088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2088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2" y="137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</p:grpSp>
        </p:grpSp>
        <p:sp>
          <p:nvSpPr>
            <p:cNvPr id="12088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transition>
    <p:wipe dir="d"/>
    <p:sndAc>
      <p:stSnd>
        <p:snd r:embed="rId14" name="type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_Ato2011-2014/2013/Lei/L12796.htm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profzezalozano@hotmail.com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14356"/>
            <a:ext cx="7696200" cy="4946892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pt-BR" sz="6000" b="1" dirty="0" smtClean="0">
                <a:solidFill>
                  <a:srgbClr val="9900CC"/>
                </a:solidFill>
              </a:rPr>
              <a:t>IPET</a:t>
            </a:r>
            <a:br>
              <a:rPr lang="pt-BR" sz="6000" b="1" dirty="0" smtClean="0">
                <a:solidFill>
                  <a:srgbClr val="9900CC"/>
                </a:solidFill>
              </a:rPr>
            </a:br>
            <a:r>
              <a:rPr lang="pt-BR" sz="6000" b="1" dirty="0" smtClean="0">
                <a:solidFill>
                  <a:srgbClr val="9900CC"/>
                </a:solidFill>
              </a:rPr>
              <a:t>ED </a:t>
            </a:r>
            <a:r>
              <a:rPr lang="pt-BR" sz="6000" b="1" dirty="0" smtClean="0">
                <a:solidFill>
                  <a:srgbClr val="9900CC"/>
                </a:solidFill>
              </a:rPr>
              <a:t>INFANTIL</a:t>
            </a:r>
            <a:br>
              <a:rPr lang="pt-BR" sz="6000" b="1" dirty="0" smtClean="0">
                <a:solidFill>
                  <a:srgbClr val="9900CC"/>
                </a:solidFill>
              </a:rPr>
            </a:br>
            <a:r>
              <a:rPr lang="pt-BR" sz="6000" b="1" dirty="0" err="1" smtClean="0">
                <a:solidFill>
                  <a:srgbClr val="9900CC"/>
                </a:solidFill>
              </a:rPr>
              <a:t>Prof</a:t>
            </a:r>
            <a:r>
              <a:rPr lang="pt-BR" sz="6000" b="1" dirty="0" smtClean="0">
                <a:solidFill>
                  <a:srgbClr val="9900CC"/>
                </a:solidFill>
              </a:rPr>
              <a:t> </a:t>
            </a:r>
            <a:r>
              <a:rPr lang="pt-BR" sz="6000" b="1" dirty="0" err="1" smtClean="0">
                <a:solidFill>
                  <a:srgbClr val="9900CC"/>
                </a:solidFill>
              </a:rPr>
              <a:t>Zeza</a:t>
            </a:r>
            <a:r>
              <a:rPr lang="pt-BR" sz="6000" b="1" dirty="0" smtClean="0">
                <a:solidFill>
                  <a:srgbClr val="9900CC"/>
                </a:solidFill>
              </a:rPr>
              <a:t> </a:t>
            </a:r>
            <a:endParaRPr lang="pt-BR" sz="6000" b="1" dirty="0" smtClean="0">
              <a:solidFill>
                <a:srgbClr val="9900CC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357166"/>
            <a:ext cx="7696200" cy="2571768"/>
          </a:xfrm>
        </p:spPr>
        <p:txBody>
          <a:bodyPr/>
          <a:lstStyle/>
          <a:p>
            <a:pPr eaLnBrk="1" hangingPunct="1">
              <a:buNone/>
            </a:pPr>
            <a:endParaRPr lang="pt-BR" sz="3600" dirty="0" smtClean="0"/>
          </a:p>
        </p:txBody>
      </p:sp>
    </p:spTree>
  </p:cSld>
  <p:clrMapOvr>
    <a:masterClrMapping/>
  </p:clrMapOvr>
  <p:transition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8786842" cy="847708"/>
          </a:xfrm>
        </p:spPr>
        <p:txBody>
          <a:bodyPr/>
          <a:lstStyle/>
          <a:p>
            <a:pPr algn="l"/>
            <a:r>
              <a:rPr lang="pt-BR" dirty="0" smtClean="0"/>
              <a:t>Dos Avanços pela Legalidade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268760"/>
            <a:ext cx="8130480" cy="421764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Constituição Federal de 1988 </a:t>
            </a:r>
            <a:r>
              <a:rPr lang="pt-BR" dirty="0" smtClean="0"/>
              <a:t>– termo educação Infantil;</a:t>
            </a:r>
          </a:p>
          <a:p>
            <a:pPr algn="just">
              <a:buNone/>
            </a:pPr>
            <a:r>
              <a:rPr lang="pt-BR" dirty="0" err="1" smtClean="0">
                <a:solidFill>
                  <a:srgbClr val="9900CC"/>
                </a:solidFill>
              </a:rPr>
              <a:t>Art</a:t>
            </a:r>
            <a:r>
              <a:rPr lang="pt-BR" dirty="0" smtClean="0">
                <a:solidFill>
                  <a:srgbClr val="9900CC"/>
                </a:solidFill>
              </a:rPr>
              <a:t> 205:</a:t>
            </a:r>
            <a:r>
              <a:rPr lang="pt-BR" dirty="0" smtClean="0"/>
              <a:t> A educação direito de todos e dever do Estado e da família, será promovida e incentivada com a colaboração da sociedade, visando ao pleno desenvolvimento da pessoa, seu preparo para o exercício da cidadania             		e sua qualificação para o 			trabalho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2826854"/>
      </p:ext>
    </p:extLst>
  </p:cSld>
  <p:clrMapOvr>
    <a:masterClrMapping/>
  </p:clrMapOvr>
  <p:transition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8786842" cy="847708"/>
          </a:xfrm>
        </p:spPr>
        <p:txBody>
          <a:bodyPr/>
          <a:lstStyle/>
          <a:p>
            <a:pPr algn="l"/>
            <a:r>
              <a:rPr lang="pt-BR" dirty="0" smtClean="0"/>
              <a:t>Dos Avanços pela Legalidade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96752"/>
            <a:ext cx="8202488" cy="4289648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Constituição Federal de 1988 </a:t>
            </a:r>
            <a:r>
              <a:rPr lang="pt-BR" dirty="0" smtClean="0"/>
              <a:t>– termo educação Infantil;</a:t>
            </a:r>
          </a:p>
          <a:p>
            <a:pPr>
              <a:buNone/>
            </a:pPr>
            <a:r>
              <a:rPr lang="pt-BR" dirty="0" err="1" smtClean="0">
                <a:solidFill>
                  <a:srgbClr val="9900CC"/>
                </a:solidFill>
              </a:rPr>
              <a:t>Art</a:t>
            </a:r>
            <a:r>
              <a:rPr lang="pt-BR" dirty="0" smtClean="0">
                <a:solidFill>
                  <a:srgbClr val="9900CC"/>
                </a:solidFill>
              </a:rPr>
              <a:t> 208</a:t>
            </a:r>
            <a:r>
              <a:rPr lang="pt-BR" dirty="0" smtClean="0"/>
              <a:t>: “É dever do Estado [...] a garantia de atendimento em creches e pré-escolas às crianças de zero a seis anos de idade”</a:t>
            </a:r>
          </a:p>
          <a:p>
            <a:pPr>
              <a:buNone/>
            </a:pPr>
            <a:endParaRPr lang="pt-BR" dirty="0" smtClean="0">
              <a:solidFill>
                <a:srgbClr val="9900CC"/>
              </a:solidFill>
            </a:endParaRPr>
          </a:p>
          <a:p>
            <a:pPr>
              <a:buNone/>
            </a:pPr>
            <a:r>
              <a:rPr lang="pt-BR" dirty="0" err="1" smtClean="0">
                <a:solidFill>
                  <a:srgbClr val="9900CC"/>
                </a:solidFill>
              </a:rPr>
              <a:t>Art</a:t>
            </a:r>
            <a:r>
              <a:rPr lang="pt-BR" dirty="0" smtClean="0">
                <a:solidFill>
                  <a:srgbClr val="9900CC"/>
                </a:solidFill>
              </a:rPr>
              <a:t> 206</a:t>
            </a:r>
            <a:r>
              <a:rPr lang="pt-BR" dirty="0" smtClean="0"/>
              <a:t>: traz a gestão democrática  		   	como um dos princípios da  			educação brasileira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2502036"/>
      </p:ext>
    </p:extLst>
  </p:cSld>
  <p:clrMapOvr>
    <a:masterClrMapping/>
  </p:clrMapOvr>
  <p:transition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m para artigo 29 ldb 9394/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511852" cy="638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320434"/>
      </p:ext>
    </p:extLst>
  </p:cSld>
  <p:clrMapOvr>
    <a:masterClrMapping/>
  </p:clrMapOvr>
  <p:transition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 algn="l"/>
            <a:r>
              <a:rPr lang="pt-BR" dirty="0" smtClean="0"/>
              <a:t>Dos Avanços pela Legalidade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Lei de Diretrizes e Bases da Educação – LDB 9394/96:</a:t>
            </a:r>
            <a:endParaRPr lang="pt-BR" dirty="0" smtClean="0"/>
          </a:p>
          <a:p>
            <a:pPr>
              <a:lnSpc>
                <a:spcPct val="150000"/>
              </a:lnSpc>
              <a:buNone/>
            </a:pPr>
            <a:r>
              <a:rPr lang="pt-BR" dirty="0" err="1" smtClean="0">
                <a:solidFill>
                  <a:srgbClr val="9900CC"/>
                </a:solidFill>
              </a:rPr>
              <a:t>Art</a:t>
            </a:r>
            <a:r>
              <a:rPr lang="pt-BR" dirty="0" smtClean="0">
                <a:solidFill>
                  <a:srgbClr val="9900CC"/>
                </a:solidFill>
              </a:rPr>
              <a:t> 29</a:t>
            </a:r>
            <a:r>
              <a:rPr lang="pt-BR" dirty="0" smtClean="0"/>
              <a:t>: A educação infantil, primeira etapa da educação básica, tem como finalidade o desenvolvimento integral da criança até seis anos de idade em seus aspectos físico, psicológico, intelectual e social, complementando 	a ação da família e da         	comunidade.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ransition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m para artigo 29 ldb 9394/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1" y="0"/>
            <a:ext cx="9084000" cy="682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601779"/>
      </p:ext>
    </p:extLst>
  </p:cSld>
  <p:clrMapOvr>
    <a:masterClrMapping/>
  </p:clrMapOvr>
  <p:transition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357158" y="0"/>
            <a:ext cx="6870700" cy="785794"/>
          </a:xfrm>
        </p:spPr>
        <p:txBody>
          <a:bodyPr/>
          <a:lstStyle/>
          <a:p>
            <a:pPr algn="l"/>
            <a:r>
              <a:rPr lang="pt-BR" sz="2800" b="1" dirty="0" smtClean="0"/>
              <a:t>A EDUCAÇÃO NO BRASIL HOJE:  </a:t>
            </a:r>
            <a:endParaRPr lang="pt-BR" sz="2800" b="1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4414854"/>
          </a:xfrm>
        </p:spPr>
        <p:txBody>
          <a:bodyPr/>
          <a:lstStyle/>
          <a:p>
            <a:pPr lvl="4">
              <a:buNone/>
            </a:pPr>
            <a:r>
              <a:rPr lang="pt-BR" dirty="0" smtClean="0">
                <a:solidFill>
                  <a:srgbClr val="C00000"/>
                </a:solidFill>
              </a:rPr>
              <a:t>&gt;&gt;Educação Básica </a:t>
            </a:r>
            <a:r>
              <a:rPr lang="pt-BR" dirty="0" smtClean="0">
                <a:solidFill>
                  <a:srgbClr val="0070C0"/>
                </a:solidFill>
              </a:rPr>
              <a:t>&gt;&gt;</a:t>
            </a:r>
            <a:r>
              <a:rPr lang="pt-BR" dirty="0" smtClean="0"/>
              <a:t> </a:t>
            </a:r>
            <a:r>
              <a:rPr lang="pt-BR" dirty="0" smtClean="0">
                <a:solidFill>
                  <a:srgbClr val="0070C0"/>
                </a:solidFill>
              </a:rPr>
              <a:t>Ed. Infantil </a:t>
            </a:r>
            <a:r>
              <a:rPr lang="pt-BR" dirty="0" smtClean="0"/>
              <a:t>&gt;&gt; </a:t>
            </a:r>
            <a:r>
              <a:rPr lang="pt-BR" dirty="0" smtClean="0">
                <a:solidFill>
                  <a:srgbClr val="008000"/>
                </a:solidFill>
              </a:rPr>
              <a:t>Creche</a:t>
            </a:r>
            <a:r>
              <a:rPr lang="pt-BR" dirty="0" smtClean="0"/>
              <a:t> &gt;&gt; 0 a 3 anos</a:t>
            </a:r>
          </a:p>
          <a:p>
            <a:pPr lvl="4">
              <a:buNone/>
            </a:pPr>
            <a:r>
              <a:rPr lang="pt-BR" dirty="0" smtClean="0"/>
              <a:t>					</a:t>
            </a:r>
            <a:r>
              <a:rPr lang="pt-BR" dirty="0" smtClean="0">
                <a:solidFill>
                  <a:srgbClr val="008000"/>
                </a:solidFill>
              </a:rPr>
              <a:t>     </a:t>
            </a:r>
            <a:r>
              <a:rPr lang="pt-BR" dirty="0" err="1" smtClean="0">
                <a:solidFill>
                  <a:srgbClr val="008000"/>
                </a:solidFill>
              </a:rPr>
              <a:t>Pré-escola</a:t>
            </a:r>
            <a:r>
              <a:rPr lang="pt-BR" dirty="0" smtClean="0">
                <a:solidFill>
                  <a:srgbClr val="008000"/>
                </a:solidFill>
              </a:rPr>
              <a:t> </a:t>
            </a:r>
            <a:r>
              <a:rPr lang="pt-BR" dirty="0" smtClean="0"/>
              <a:t>&gt;&gt; 4 e 5 anos</a:t>
            </a:r>
          </a:p>
          <a:p>
            <a:pPr lvl="4">
              <a:buNone/>
            </a:pPr>
            <a:r>
              <a:rPr lang="pt-BR" dirty="0" smtClean="0"/>
              <a:t>			  </a:t>
            </a:r>
          </a:p>
          <a:p>
            <a:pPr lvl="4">
              <a:buNone/>
            </a:pPr>
            <a:r>
              <a:rPr lang="pt-BR" dirty="0" smtClean="0"/>
              <a:t>			  </a:t>
            </a:r>
            <a:r>
              <a:rPr lang="pt-BR" dirty="0" smtClean="0">
                <a:solidFill>
                  <a:srgbClr val="0070C0"/>
                </a:solidFill>
              </a:rPr>
              <a:t>&gt;&gt; Ens. Fundam</a:t>
            </a:r>
            <a:r>
              <a:rPr lang="pt-BR" dirty="0" smtClean="0"/>
              <a:t>. &gt;&gt; </a:t>
            </a:r>
            <a:r>
              <a:rPr lang="pt-BR" dirty="0" smtClean="0">
                <a:solidFill>
                  <a:srgbClr val="008000"/>
                </a:solidFill>
              </a:rPr>
              <a:t>Anos Iniciais </a:t>
            </a:r>
            <a:r>
              <a:rPr lang="pt-BR" dirty="0" smtClean="0"/>
              <a:t>– </a:t>
            </a:r>
            <a:r>
              <a:rPr lang="pt-BR" dirty="0" err="1" smtClean="0"/>
              <a:t>1º</a:t>
            </a:r>
            <a:r>
              <a:rPr lang="pt-BR" dirty="0" smtClean="0"/>
              <a:t>a 5º ano</a:t>
            </a:r>
          </a:p>
          <a:p>
            <a:pPr lvl="4">
              <a:buNone/>
            </a:pPr>
            <a:r>
              <a:rPr lang="pt-BR" dirty="0" smtClean="0"/>
              <a:t>					      </a:t>
            </a:r>
            <a:r>
              <a:rPr lang="pt-BR" dirty="0" smtClean="0">
                <a:solidFill>
                  <a:srgbClr val="008000"/>
                </a:solidFill>
              </a:rPr>
              <a:t>Anos Finais </a:t>
            </a:r>
            <a:r>
              <a:rPr lang="pt-BR" dirty="0" smtClean="0"/>
              <a:t>– 6º a </a:t>
            </a:r>
            <a:r>
              <a:rPr lang="pt-BR" dirty="0" err="1" smtClean="0"/>
              <a:t>9ºano</a:t>
            </a:r>
            <a:endParaRPr lang="pt-BR" dirty="0" smtClean="0"/>
          </a:p>
          <a:p>
            <a:pPr lvl="4">
              <a:buNone/>
            </a:pPr>
            <a:r>
              <a:rPr lang="pt-BR" dirty="0" smtClean="0"/>
              <a:t>			 </a:t>
            </a:r>
            <a:r>
              <a:rPr lang="pt-BR" dirty="0" smtClean="0">
                <a:solidFill>
                  <a:srgbClr val="0070C0"/>
                </a:solidFill>
              </a:rPr>
              <a:t> &gt;&gt; Ens. Médio </a:t>
            </a:r>
            <a:r>
              <a:rPr lang="pt-BR" dirty="0" smtClean="0"/>
              <a:t>&gt;&gt; 1º a 3º Ano</a:t>
            </a:r>
          </a:p>
          <a:p>
            <a:pPr>
              <a:buNone/>
            </a:pPr>
            <a:r>
              <a:rPr lang="pt-BR" b="1" dirty="0" smtClean="0">
                <a:solidFill>
                  <a:srgbClr val="C00000"/>
                </a:solidFill>
              </a:rPr>
              <a:t>2 Níveis</a:t>
            </a:r>
          </a:p>
          <a:p>
            <a:pPr>
              <a:buNone/>
            </a:pPr>
            <a:r>
              <a:rPr lang="pt-BR" dirty="0" smtClean="0"/>
              <a:t>			</a:t>
            </a:r>
            <a:r>
              <a:rPr lang="pt-BR" sz="2000" dirty="0" smtClean="0">
                <a:solidFill>
                  <a:srgbClr val="C00000"/>
                </a:solidFill>
              </a:rPr>
              <a:t>&gt;&gt;</a:t>
            </a:r>
            <a:r>
              <a:rPr lang="pt-BR" sz="2000" dirty="0" err="1" smtClean="0">
                <a:solidFill>
                  <a:srgbClr val="C00000"/>
                </a:solidFill>
              </a:rPr>
              <a:t>EnsinoSuperior</a:t>
            </a:r>
            <a:r>
              <a:rPr lang="pt-BR" sz="2000" dirty="0" smtClean="0">
                <a:solidFill>
                  <a:srgbClr val="C00000"/>
                </a:solidFill>
              </a:rPr>
              <a:t> </a:t>
            </a:r>
            <a:r>
              <a:rPr lang="pt-BR" sz="2000" dirty="0" smtClean="0">
                <a:solidFill>
                  <a:srgbClr val="0070C0"/>
                </a:solidFill>
              </a:rPr>
              <a:t>&gt;&gt;</a:t>
            </a:r>
            <a:r>
              <a:rPr lang="pt-BR" sz="2000" dirty="0" smtClean="0"/>
              <a:t> </a:t>
            </a:r>
            <a:r>
              <a:rPr lang="pt-BR" sz="2000" dirty="0" smtClean="0">
                <a:solidFill>
                  <a:srgbClr val="0070C0"/>
                </a:solidFill>
              </a:rPr>
              <a:t>Graduação</a:t>
            </a:r>
          </a:p>
          <a:p>
            <a:pPr>
              <a:buNone/>
            </a:pPr>
            <a:r>
              <a:rPr lang="pt-BR" sz="2000" dirty="0" smtClean="0">
                <a:solidFill>
                  <a:srgbClr val="0070C0"/>
                </a:solidFill>
              </a:rPr>
              <a:t>					    &gt;&gt; Pós Graduação </a:t>
            </a:r>
            <a:r>
              <a:rPr lang="pt-BR" sz="2000" dirty="0" smtClean="0"/>
              <a:t>&gt;&gt; </a:t>
            </a:r>
            <a:r>
              <a:rPr lang="pt-BR" sz="2000" dirty="0" smtClean="0">
                <a:solidFill>
                  <a:srgbClr val="008000"/>
                </a:solidFill>
              </a:rPr>
              <a:t>Especialização</a:t>
            </a:r>
          </a:p>
          <a:p>
            <a:pPr>
              <a:buNone/>
            </a:pPr>
            <a:r>
              <a:rPr lang="pt-BR" sz="2000" dirty="0" smtClean="0">
                <a:solidFill>
                  <a:srgbClr val="008000"/>
                </a:solidFill>
              </a:rPr>
              <a:t>							          Mestrado</a:t>
            </a:r>
          </a:p>
          <a:p>
            <a:pPr>
              <a:buNone/>
            </a:pPr>
            <a:r>
              <a:rPr lang="pt-BR" sz="2000" dirty="0" smtClean="0">
                <a:solidFill>
                  <a:srgbClr val="008000"/>
                </a:solidFill>
              </a:rPr>
              <a:t>							          Doutorado e Pós </a:t>
            </a:r>
            <a:r>
              <a:rPr lang="pt-BR" sz="2000" dirty="0" err="1" smtClean="0">
                <a:solidFill>
                  <a:srgbClr val="008000"/>
                </a:solidFill>
              </a:rPr>
              <a:t>doc</a:t>
            </a:r>
            <a:r>
              <a:rPr lang="pt-BR" sz="2000" dirty="0" smtClean="0">
                <a:solidFill>
                  <a:srgbClr val="008000"/>
                </a:solidFill>
              </a:rPr>
              <a:t>.</a:t>
            </a:r>
            <a:endParaRPr lang="pt-BR" sz="2000" dirty="0">
              <a:solidFill>
                <a:srgbClr val="008000"/>
              </a:solidFill>
            </a:endParaRPr>
          </a:p>
        </p:txBody>
      </p:sp>
      <p:cxnSp>
        <p:nvCxnSpPr>
          <p:cNvPr id="12" name="Conector de seta reta 11"/>
          <p:cNvCxnSpPr/>
          <p:nvPr/>
        </p:nvCxnSpPr>
        <p:spPr>
          <a:xfrm rot="5400000" flipH="1" flipV="1">
            <a:off x="1500166" y="2000240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>
    <p:wedge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8786842" cy="847708"/>
          </a:xfrm>
        </p:spPr>
        <p:txBody>
          <a:bodyPr/>
          <a:lstStyle/>
          <a:p>
            <a:pPr algn="l"/>
            <a:r>
              <a:rPr lang="pt-BR" dirty="0" smtClean="0"/>
              <a:t>Dos Avanços pela Legalidade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285860"/>
            <a:ext cx="8358246" cy="502346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Estatuto da Criança e do Adolescente (ECA) – Lei 8069/90 </a:t>
            </a:r>
            <a:endParaRPr lang="pt-BR" dirty="0" smtClean="0"/>
          </a:p>
          <a:p>
            <a:pPr>
              <a:lnSpc>
                <a:spcPct val="150000"/>
              </a:lnSpc>
              <a:buNone/>
            </a:pPr>
            <a:r>
              <a:rPr lang="pt-BR" dirty="0" err="1" smtClean="0">
                <a:solidFill>
                  <a:srgbClr val="9900CC"/>
                </a:solidFill>
              </a:rPr>
              <a:t>Art</a:t>
            </a:r>
            <a:r>
              <a:rPr lang="pt-BR" dirty="0" smtClean="0">
                <a:solidFill>
                  <a:srgbClr val="9900CC"/>
                </a:solidFill>
              </a:rPr>
              <a:t> 53</a:t>
            </a:r>
            <a:r>
              <a:rPr lang="pt-BR" dirty="0" smtClean="0"/>
              <a:t>: A criança e o adolescente têm direito à educação, visando ao pleno desenvolvimento de sua pessoa, ao preparo para exercício da cidadania e 		qualificação para o trabalho [...]</a:t>
            </a:r>
            <a:endParaRPr lang="pt-BR" dirty="0"/>
          </a:p>
        </p:txBody>
      </p:sp>
    </p:spTree>
  </p:cSld>
  <p:clrMapOvr>
    <a:masterClrMapping/>
  </p:clrMapOvr>
  <p:transition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684312"/>
          </a:xfrm>
        </p:spPr>
        <p:txBody>
          <a:bodyPr/>
          <a:lstStyle/>
          <a:p>
            <a:r>
              <a:rPr lang="pt-BR" dirty="0" smtClean="0"/>
              <a:t>Legislação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0608334"/>
              </p:ext>
            </p:extLst>
          </p:nvPr>
        </p:nvGraphicFramePr>
        <p:xfrm>
          <a:off x="0" y="1052736"/>
          <a:ext cx="849694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776270"/>
          </a:xfrm>
        </p:spPr>
        <p:txBody>
          <a:bodyPr/>
          <a:lstStyle/>
          <a:p>
            <a:r>
              <a:rPr lang="pt-BR" dirty="0" smtClean="0">
                <a:hlinkClick r:id="rId3"/>
              </a:rPr>
              <a:t>Lei nº 12.796/2013</a:t>
            </a:r>
            <a:r>
              <a:rPr lang="pt-BR" dirty="0" smtClean="0"/>
              <a:t> 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285860"/>
            <a:ext cx="7696200" cy="4200540"/>
          </a:xfrm>
        </p:spPr>
        <p:txBody>
          <a:bodyPr/>
          <a:lstStyle/>
          <a:p>
            <a:r>
              <a:rPr lang="pt-BR" dirty="0" smtClean="0"/>
              <a:t>&gt;&gt; documento ajusta a Lei nº 9.394, de 20 de dezembro de 1996 (LDB) à Emenda Constitucional nº 59, de 11/11/2009, que torna obrigatória a </a:t>
            </a:r>
            <a:r>
              <a:rPr lang="pt-BR" b="1" dirty="0" smtClean="0">
                <a:solidFill>
                  <a:srgbClr val="002060"/>
                </a:solidFill>
              </a:rPr>
              <a:t>oferta gratuita de educação básica a partir dos 4 anos de idade.</a:t>
            </a:r>
          </a:p>
          <a:p>
            <a:r>
              <a:rPr lang="pt-BR" dirty="0" smtClean="0"/>
              <a:t>Escolas têm até 2016 para se adequar e atender alunos de 4 a 17 anos. </a:t>
            </a:r>
            <a:endParaRPr lang="pt-B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062022"/>
          </a:xfrm>
        </p:spPr>
        <p:txBody>
          <a:bodyPr/>
          <a:lstStyle/>
          <a:p>
            <a:r>
              <a:rPr lang="pt-BR" dirty="0" smtClean="0"/>
              <a:t>Sentido da Educação...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285860"/>
            <a:ext cx="7696200" cy="420054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[...] Educar é colaborar para que professores e alunos [...] transformem suas vidas em processos permanentes de aprendizagem. 						(</a:t>
            </a:r>
            <a:r>
              <a:rPr lang="pt-BR" sz="2800" dirty="0" smtClean="0">
                <a:solidFill>
                  <a:srgbClr val="FF0000"/>
                </a:solidFill>
              </a:rPr>
              <a:t>MORAN, 2007, p.59)</a:t>
            </a:r>
          </a:p>
          <a:p>
            <a:endParaRPr lang="pt-BR" sz="2800" dirty="0" smtClean="0">
              <a:solidFill>
                <a:srgbClr val="FF0000"/>
              </a:solidFill>
            </a:endParaRPr>
          </a:p>
          <a:p>
            <a:r>
              <a:rPr lang="pt-BR" dirty="0" smtClean="0">
                <a:solidFill>
                  <a:srgbClr val="0070C0"/>
                </a:solidFill>
              </a:rPr>
              <a:t>O sentido está diretamente ligado à formação humana, a possibilitar às 			pessoas tornarem-se sujeitos 		críticos, criativos, autônomos.</a:t>
            </a:r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21309"/>
      </p:ext>
    </p:extLst>
  </p:cSld>
  <p:clrMapOvr>
    <a:masterClrMapping/>
  </p:clrMapOvr>
  <p:transition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43890" y="446702"/>
            <a:ext cx="7572525" cy="543057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>
                <a:solidFill>
                  <a:srgbClr val="008000"/>
                </a:solidFill>
              </a:rPr>
              <a:t>A importância da Práxis Pedagógica na </a:t>
            </a:r>
            <a:br>
              <a:rPr lang="pt-BR" b="1" dirty="0" smtClean="0">
                <a:solidFill>
                  <a:srgbClr val="008000"/>
                </a:solidFill>
              </a:rPr>
            </a:br>
            <a:r>
              <a:rPr lang="pt-BR" b="1" dirty="0" smtClean="0">
                <a:solidFill>
                  <a:srgbClr val="008000"/>
                </a:solidFill>
              </a:rPr>
              <a:t>Educação Infantil:</a:t>
            </a:r>
            <a:br>
              <a:rPr lang="pt-BR" b="1" dirty="0" smtClean="0">
                <a:solidFill>
                  <a:srgbClr val="008000"/>
                </a:solidFill>
              </a:rPr>
            </a:br>
            <a:r>
              <a:rPr lang="pt-BR" b="1" dirty="0" smtClean="0">
                <a:solidFill>
                  <a:srgbClr val="008000"/>
                </a:solidFill>
              </a:rPr>
              <a:t>Vencendo os desafios</a:t>
            </a:r>
            <a:br>
              <a:rPr lang="pt-BR" b="1" dirty="0" smtClean="0">
                <a:solidFill>
                  <a:srgbClr val="008000"/>
                </a:solidFill>
              </a:rPr>
            </a:br>
            <a:endParaRPr lang="pt-BR" b="1" dirty="0" smtClean="0">
              <a:solidFill>
                <a:srgbClr val="008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 rot="10800000" flipV="1">
            <a:off x="2266959" y="6236086"/>
            <a:ext cx="5550223" cy="186959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584124"/>
      </p:ext>
    </p:extLst>
  </p:cSld>
  <p:clrMapOvr>
    <a:masterClrMapping/>
  </p:clrMapOvr>
  <p:transition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>
          <a:xfrm>
            <a:off x="395288" y="152400"/>
            <a:ext cx="8534430" cy="919145"/>
          </a:xfrm>
        </p:spPr>
        <p:txBody>
          <a:bodyPr/>
          <a:lstStyle/>
          <a:p>
            <a:pPr algn="l"/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A educação deve considerar as várias dimensões constitutivas do sujeito </a:t>
            </a:r>
          </a:p>
        </p:txBody>
      </p: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>
          <a:xfrm>
            <a:off x="539750" y="1828800"/>
            <a:ext cx="8135938" cy="5029200"/>
          </a:xfrm>
        </p:spPr>
        <p:txBody>
          <a:bodyPr/>
          <a:lstStyle/>
          <a:p>
            <a:pPr>
              <a:buFontTx/>
              <a:buNone/>
            </a:pPr>
            <a:r>
              <a:rPr lang="pt-BR" smtClean="0"/>
              <a:t> </a:t>
            </a:r>
          </a:p>
          <a:p>
            <a:pPr>
              <a:buFontTx/>
              <a:buNone/>
            </a:pPr>
            <a:endParaRPr lang="pt-BR" smtClean="0"/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428596" y="1071546"/>
          <a:ext cx="7929618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7510274"/>
      </p:ext>
    </p:extLst>
  </p:cSld>
  <p:clrMapOvr>
    <a:masterClrMapping/>
  </p:clrMapOvr>
  <p:transition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704832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rgbClr val="00B050"/>
                </a:solidFill>
              </a:rPr>
              <a:t>COOPERAÇÃO...</a:t>
            </a:r>
            <a:endParaRPr lang="pt-BR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285720" y="857232"/>
          <a:ext cx="8429684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4984909"/>
      </p:ext>
    </p:extLst>
  </p:cSld>
  <p:clrMapOvr>
    <a:masterClrMapping/>
  </p:clrMapOvr>
  <p:transition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571480"/>
            <a:ext cx="6400800" cy="1000132"/>
          </a:xfrm>
        </p:spPr>
        <p:txBody>
          <a:bodyPr/>
          <a:lstStyle/>
          <a:p>
            <a:r>
              <a:rPr lang="pt-BR" dirty="0" smtClean="0"/>
              <a:t>Para tanto se faz necessário :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9400" y="1857364"/>
            <a:ext cx="6032500" cy="3197236"/>
          </a:xfrm>
        </p:spPr>
        <p:txBody>
          <a:bodyPr/>
          <a:lstStyle/>
          <a:p>
            <a:r>
              <a:rPr lang="pt-BR" sz="3200" b="1" dirty="0" smtClean="0">
                <a:solidFill>
                  <a:srgbClr val="7030A0"/>
                </a:solidFill>
              </a:rPr>
              <a:t>Conhecimento sobre:</a:t>
            </a:r>
          </a:p>
          <a:p>
            <a:r>
              <a:rPr lang="pt-BR" dirty="0" smtClean="0"/>
              <a:t> Desenvolvimento e aprendizagem;</a:t>
            </a:r>
          </a:p>
          <a:p>
            <a:r>
              <a:rPr lang="pt-BR" dirty="0" smtClean="0"/>
              <a:t> Os processos de construção do conhecimento </a:t>
            </a:r>
          </a:p>
          <a:p>
            <a:r>
              <a:rPr lang="pt-BR" dirty="0" smtClean="0"/>
              <a:t>O processo de ensino e aprendizagem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			</a:t>
            </a:r>
            <a:r>
              <a:rPr lang="pt-BR" b="1" dirty="0" smtClean="0">
                <a:solidFill>
                  <a:srgbClr val="7030A0"/>
                </a:solidFill>
              </a:rPr>
              <a:t>E...</a:t>
            </a:r>
            <a:endParaRPr lang="pt-BR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032918"/>
      </p:ext>
    </p:extLst>
  </p:cSld>
  <p:clrMapOvr>
    <a:masterClrMapping/>
  </p:clrMapOvr>
  <p:transition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6189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1"/>
          </p:nvPr>
        </p:nvSpPr>
        <p:spPr>
          <a:xfrm>
            <a:off x="685800" y="357166"/>
            <a:ext cx="3957638" cy="5357850"/>
          </a:xfrm>
        </p:spPr>
        <p:txBody>
          <a:bodyPr/>
          <a:lstStyle/>
          <a:p>
            <a:r>
              <a:rPr lang="pt-BR" dirty="0" smtClean="0">
                <a:solidFill>
                  <a:srgbClr val="9900CC"/>
                </a:solidFill>
              </a:rPr>
              <a:t>Foco na relevância pessoal e social</a:t>
            </a:r>
          </a:p>
          <a:p>
            <a:r>
              <a:rPr lang="pt-BR" dirty="0" err="1" smtClean="0">
                <a:solidFill>
                  <a:srgbClr val="00B0F0"/>
                </a:solidFill>
              </a:rPr>
              <a:t>Autoestima</a:t>
            </a:r>
            <a:r>
              <a:rPr lang="pt-BR" dirty="0" smtClean="0">
                <a:solidFill>
                  <a:srgbClr val="00B0F0"/>
                </a:solidFill>
              </a:rPr>
              <a:t> dos envolvidos</a:t>
            </a:r>
          </a:p>
          <a:p>
            <a:r>
              <a:rPr lang="pt-BR" dirty="0" smtClean="0">
                <a:solidFill>
                  <a:srgbClr val="008000"/>
                </a:solidFill>
              </a:rPr>
              <a:t>Ética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Liderança</a:t>
            </a:r>
          </a:p>
          <a:p>
            <a:r>
              <a:rPr lang="pt-BR" dirty="0" smtClean="0">
                <a:solidFill>
                  <a:srgbClr val="FF6600"/>
                </a:solidFill>
              </a:rPr>
              <a:t>Trabalho em equipe na escola e entre escolas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Atenção ao currículo</a:t>
            </a:r>
          </a:p>
          <a:p>
            <a:endParaRPr lang="pt-BR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sz="half" idx="2"/>
          </p:nvPr>
        </p:nvSpPr>
        <p:spPr>
          <a:xfrm>
            <a:off x="4610100" y="357166"/>
            <a:ext cx="3962428" cy="5129234"/>
          </a:xfrm>
        </p:spPr>
        <p:txBody>
          <a:bodyPr/>
          <a:lstStyle/>
          <a:p>
            <a:r>
              <a:rPr lang="pt-BR" dirty="0" smtClean="0">
                <a:solidFill>
                  <a:srgbClr val="0070C0"/>
                </a:solidFill>
              </a:rPr>
              <a:t>Quantidade e qualidade de materiais educativos</a:t>
            </a:r>
          </a:p>
          <a:p>
            <a:r>
              <a:rPr lang="pt-BR" dirty="0" smtClean="0">
                <a:solidFill>
                  <a:srgbClr val="9900CC"/>
                </a:solidFill>
              </a:rPr>
              <a:t>Pluralidade e qualidade das didáticas</a:t>
            </a:r>
          </a:p>
          <a:p>
            <a:r>
              <a:rPr lang="pt-BR" dirty="0" smtClean="0">
                <a:solidFill>
                  <a:srgbClr val="008000"/>
                </a:solidFill>
              </a:rPr>
              <a:t>Incentivos </a:t>
            </a:r>
            <a:r>
              <a:rPr lang="pt-BR" dirty="0" err="1" smtClean="0">
                <a:solidFill>
                  <a:srgbClr val="008000"/>
                </a:solidFill>
              </a:rPr>
              <a:t>sócioeconômicos</a:t>
            </a:r>
            <a:r>
              <a:rPr lang="pt-BR" dirty="0" smtClean="0">
                <a:solidFill>
                  <a:srgbClr val="008000"/>
                </a:solidFill>
              </a:rPr>
              <a:t> e culturais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Formação continuada</a:t>
            </a:r>
          </a:p>
        </p:txBody>
      </p:sp>
    </p:spTree>
    <p:extLst>
      <p:ext uri="{BB962C8B-B14F-4D97-AF65-F5344CB8AC3E}">
        <p14:creationId xmlns:p14="http://schemas.microsoft.com/office/powerpoint/2010/main" val="2869547149"/>
      </p:ext>
    </p:extLst>
  </p:cSld>
  <p:clrMapOvr>
    <a:masterClrMapping/>
  </p:clrMapOvr>
  <p:transition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4000" b="1"/>
              <a:t>ATENDIMENTO INTEGRAL À CRIANÇA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476375" y="1852613"/>
            <a:ext cx="1727200" cy="7127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t-BR">
                <a:solidFill>
                  <a:srgbClr val="FF6600"/>
                </a:solidFill>
              </a:rPr>
              <a:t>PARAR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BR">
              <a:solidFill>
                <a:srgbClr val="008000"/>
              </a:solidFill>
            </a:endParaRPr>
          </a:p>
        </p:txBody>
      </p:sp>
      <p:sp>
        <p:nvSpPr>
          <p:cNvPr id="94213" name="AutoShape 5"/>
          <p:cNvSpPr>
            <a:spLocks noChangeArrowheads="1"/>
          </p:cNvSpPr>
          <p:nvPr/>
        </p:nvSpPr>
        <p:spPr bwMode="auto">
          <a:xfrm>
            <a:off x="539750" y="1844675"/>
            <a:ext cx="647700" cy="6477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94214" name="AutoShape 6"/>
          <p:cNvSpPr>
            <a:spLocks noChangeArrowheads="1"/>
          </p:cNvSpPr>
          <p:nvPr/>
        </p:nvSpPr>
        <p:spPr bwMode="auto">
          <a:xfrm>
            <a:off x="6227763" y="1844675"/>
            <a:ext cx="576262" cy="6477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7002463" y="1852613"/>
            <a:ext cx="13858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OUVIR</a:t>
            </a:r>
          </a:p>
        </p:txBody>
      </p:sp>
      <p:sp>
        <p:nvSpPr>
          <p:cNvPr id="94216" name="AutoShape 8"/>
          <p:cNvSpPr>
            <a:spLocks noChangeArrowheads="1"/>
          </p:cNvSpPr>
          <p:nvPr/>
        </p:nvSpPr>
        <p:spPr bwMode="auto">
          <a:xfrm>
            <a:off x="2051050" y="2997200"/>
            <a:ext cx="576263" cy="6477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2627313" y="3141663"/>
            <a:ext cx="1638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OLHAR</a:t>
            </a:r>
          </a:p>
        </p:txBody>
      </p:sp>
      <p:sp>
        <p:nvSpPr>
          <p:cNvPr id="94218" name="AutoShape 10"/>
          <p:cNvSpPr>
            <a:spLocks noChangeArrowheads="1"/>
          </p:cNvSpPr>
          <p:nvPr/>
        </p:nvSpPr>
        <p:spPr bwMode="auto">
          <a:xfrm>
            <a:off x="5148263" y="3068638"/>
            <a:ext cx="576262" cy="574675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5867400" y="3068638"/>
            <a:ext cx="1631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PENSAR</a:t>
            </a:r>
          </a:p>
        </p:txBody>
      </p:sp>
      <p:sp>
        <p:nvSpPr>
          <p:cNvPr id="94221" name="AutoShape 13"/>
          <p:cNvSpPr>
            <a:spLocks noChangeArrowheads="1"/>
          </p:cNvSpPr>
          <p:nvPr/>
        </p:nvSpPr>
        <p:spPr bwMode="auto">
          <a:xfrm>
            <a:off x="3492500" y="4508500"/>
            <a:ext cx="647700" cy="720725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94222" name="Rectangle 14"/>
          <p:cNvSpPr>
            <a:spLocks noChangeArrowheads="1"/>
          </p:cNvSpPr>
          <p:nvPr/>
        </p:nvSpPr>
        <p:spPr bwMode="auto">
          <a:xfrm>
            <a:off x="4211638" y="4710113"/>
            <a:ext cx="11525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AGIR</a:t>
            </a:r>
          </a:p>
        </p:txBody>
      </p:sp>
      <p:sp>
        <p:nvSpPr>
          <p:cNvPr id="40973" name="AutoShape 16"/>
          <p:cNvSpPr>
            <a:spLocks noChangeArrowheads="1"/>
          </p:cNvSpPr>
          <p:nvPr/>
        </p:nvSpPr>
        <p:spPr bwMode="auto">
          <a:xfrm>
            <a:off x="7235825" y="5868988"/>
            <a:ext cx="1223963" cy="800100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400" b="1">
                <a:solidFill>
                  <a:srgbClr val="FF0000"/>
                </a:solidFill>
              </a:rPr>
              <a:t>TOCAR</a:t>
            </a:r>
          </a:p>
        </p:txBody>
      </p:sp>
      <p:sp>
        <p:nvSpPr>
          <p:cNvPr id="94225" name="Rectangle 17"/>
          <p:cNvSpPr>
            <a:spLocks noChangeArrowheads="1"/>
          </p:cNvSpPr>
          <p:nvPr/>
        </p:nvSpPr>
        <p:spPr bwMode="auto">
          <a:xfrm>
            <a:off x="6516688" y="4735513"/>
            <a:ext cx="2232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pt-B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(Tiba, 2002) </a:t>
            </a:r>
          </a:p>
        </p:txBody>
      </p:sp>
    </p:spTree>
  </p:cSld>
  <p:clrMapOvr>
    <a:masterClrMapping/>
  </p:clrMapOvr>
  <p:transition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7"/>
          <p:cNvSpPr>
            <a:spLocks noGrp="1"/>
          </p:cNvSpPr>
          <p:nvPr>
            <p:ph type="title"/>
          </p:nvPr>
        </p:nvSpPr>
        <p:spPr>
          <a:xfrm>
            <a:off x="107504" y="0"/>
            <a:ext cx="7632848" cy="1556791"/>
          </a:xfrm>
        </p:spPr>
        <p:txBody>
          <a:bodyPr/>
          <a:lstStyle/>
          <a:p>
            <a:r>
              <a:rPr lang="pt-BR" dirty="0" smtClean="0"/>
              <a:t>Relação Fundamental para o sucesso do processo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0472233"/>
              </p:ext>
            </p:extLst>
          </p:nvPr>
        </p:nvGraphicFramePr>
        <p:xfrm>
          <a:off x="-214346" y="1214423"/>
          <a:ext cx="9001188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1524000" y="1397000"/>
          <a:ext cx="6548462" cy="467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152400"/>
            <a:ext cx="8358214" cy="1204898"/>
          </a:xfrm>
        </p:spPr>
        <p:txBody>
          <a:bodyPr/>
          <a:lstStyle/>
          <a:p>
            <a:r>
              <a:rPr lang="pt-BR" sz="3200" b="1" dirty="0" smtClean="0">
                <a:solidFill>
                  <a:srgbClr val="9900CC"/>
                </a:solidFill>
              </a:rPr>
              <a:t>Metas da Gestão da Ed. Infantil</a:t>
            </a:r>
            <a:br>
              <a:rPr lang="pt-BR" sz="3200" b="1" dirty="0" smtClean="0">
                <a:solidFill>
                  <a:srgbClr val="9900CC"/>
                </a:solidFill>
              </a:rPr>
            </a:br>
            <a:r>
              <a:rPr lang="pt-BR" sz="3200" b="1" dirty="0" smtClean="0">
                <a:solidFill>
                  <a:srgbClr val="9900CC"/>
                </a:solidFill>
              </a:rPr>
              <a:t> e Anos Iniciais</a:t>
            </a:r>
            <a:endParaRPr lang="pt-BR" sz="3200" b="1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373886"/>
      </p:ext>
    </p:extLst>
  </p:cSld>
  <p:clrMapOvr>
    <a:masterClrMapping/>
  </p:clrMapOvr>
  <p:transition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txBody>
          <a:bodyPr/>
          <a:lstStyle/>
          <a:p>
            <a:r>
              <a:rPr lang="pt-BR" dirty="0" smtClean="0"/>
              <a:t>Gestão de Qualidade Socialmente Referenciada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428736"/>
            <a:ext cx="7696200" cy="5000660"/>
          </a:xfrm>
        </p:spPr>
        <p:txBody>
          <a:bodyPr/>
          <a:lstStyle/>
          <a:p>
            <a:pPr algn="just"/>
            <a:r>
              <a:rPr lang="pt-BR" dirty="0" smtClean="0">
                <a:solidFill>
                  <a:srgbClr val="9900CC"/>
                </a:solidFill>
              </a:rPr>
              <a:t>Segundo </a:t>
            </a:r>
            <a:r>
              <a:rPr lang="pt-BR" dirty="0" err="1" smtClean="0">
                <a:solidFill>
                  <a:srgbClr val="9900CC"/>
                </a:solidFill>
              </a:rPr>
              <a:t>Libâneo</a:t>
            </a:r>
            <a:r>
              <a:rPr lang="pt-BR" dirty="0" smtClean="0">
                <a:solidFill>
                  <a:srgbClr val="9900CC"/>
                </a:solidFill>
              </a:rPr>
              <a:t> (2001) A gestão de qualidade socialmente referenciada é aquela que promove para todos os estudantes o domínio de conhecimentos e o desenvolvimento de capacidades cognitivas, operativas e sociais necessárias [...], à inserção ao mundo do trabalho, à constituição da cidadania [...] e se dá pela competência de fazer-se sujeito.</a:t>
            </a:r>
            <a:endParaRPr lang="pt-BR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510642"/>
      </p:ext>
    </p:extLst>
  </p:cSld>
  <p:clrMapOvr>
    <a:masterClrMapping/>
  </p:clrMapOvr>
  <p:transition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633394"/>
          </a:xfrm>
        </p:spPr>
        <p:txBody>
          <a:bodyPr/>
          <a:lstStyle/>
          <a:p>
            <a:r>
              <a:rPr lang="pt-BR" b="1" dirty="0" smtClean="0"/>
              <a:t>Gestão da Qualidade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1124744"/>
          <a:ext cx="914400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4467429"/>
      </p:ext>
    </p:extLst>
  </p:cSld>
  <p:clrMapOvr>
    <a:masterClrMapping/>
  </p:clrMapOvr>
  <p:transition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786842" cy="1571612"/>
          </a:xfrm>
        </p:spPr>
        <p:txBody>
          <a:bodyPr/>
          <a:lstStyle/>
          <a:p>
            <a:pPr algn="l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Pensando sobre o </a:t>
            </a:r>
            <a:r>
              <a:rPr lang="pt-BR" dirty="0" err="1" smtClean="0"/>
              <a:t>P.P.P.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0" y="928688"/>
          <a:ext cx="8643966" cy="5643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9036496" cy="1268760"/>
          </a:xfrm>
        </p:spPr>
        <p:txBody>
          <a:bodyPr/>
          <a:lstStyle/>
          <a:p>
            <a:pPr eaLnBrk="1" hangingPunct="1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4000" dirty="0" smtClean="0">
                <a:solidFill>
                  <a:srgbClr val="9900CC"/>
                </a:solidFill>
              </a:rPr>
              <a:t>Educação Infantil e o Fazer Pedagógico</a:t>
            </a:r>
            <a:endParaRPr lang="pt-BR" sz="4000" dirty="0" smtClean="0"/>
          </a:p>
        </p:txBody>
      </p:sp>
      <p:sp>
        <p:nvSpPr>
          <p:cNvPr id="19459" name="Espaço Reservado para Conteúdo 3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7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pt-BR" dirty="0" smtClean="0"/>
              <a:t>Evolução teórico-prática</a:t>
            </a:r>
            <a:r>
              <a:rPr lang="pt-BR" dirty="0"/>
              <a:t> </a:t>
            </a:r>
            <a:r>
              <a:rPr lang="pt-BR" dirty="0" smtClean="0"/>
              <a:t>da Infância</a:t>
            </a:r>
          </a:p>
          <a:p>
            <a:pPr eaLnBrk="1" hangingPunct="1"/>
            <a:r>
              <a:rPr lang="pt-BR" dirty="0"/>
              <a:t>Do assistencialismo à aprendizagem</a:t>
            </a:r>
          </a:p>
          <a:p>
            <a:pPr eaLnBrk="1" hangingPunct="1"/>
            <a:r>
              <a:rPr lang="pt-BR" dirty="0" smtClean="0"/>
              <a:t>Eixos: interações e brincadeiras</a:t>
            </a:r>
          </a:p>
          <a:p>
            <a:pPr eaLnBrk="1" hangingPunct="1"/>
            <a:r>
              <a:rPr lang="pt-BR" dirty="0" smtClean="0"/>
              <a:t>Tipologia de Conteúdos: factuais, conceituais, procedimentais, atitudinais</a:t>
            </a:r>
          </a:p>
          <a:p>
            <a:pPr eaLnBrk="1" hangingPunct="1"/>
            <a:r>
              <a:rPr lang="pt-BR" dirty="0" smtClean="0"/>
              <a:t>4 pilares da Educação</a:t>
            </a:r>
          </a:p>
          <a:p>
            <a:pPr eaLnBrk="1" hangingPunct="1"/>
            <a:r>
              <a:rPr lang="pt-BR" dirty="0" err="1" smtClean="0"/>
              <a:t>Indissociabilidade</a:t>
            </a:r>
            <a:r>
              <a:rPr lang="pt-BR" dirty="0" smtClean="0"/>
              <a:t> entre Cuidar e Educar</a:t>
            </a:r>
          </a:p>
          <a:p>
            <a:pPr eaLnBrk="1" hangingPunct="1"/>
            <a:r>
              <a:rPr lang="pt-BR" dirty="0" smtClean="0"/>
              <a:t>Referenciais Curriculares Nacionais de Educação Infantil </a:t>
            </a:r>
          </a:p>
        </p:txBody>
      </p:sp>
    </p:spTree>
  </p:cSld>
  <p:clrMapOvr>
    <a:masterClrMapping/>
  </p:clrMapOvr>
  <p:transition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704832"/>
          </a:xfrm>
        </p:spPr>
        <p:txBody>
          <a:bodyPr/>
          <a:lstStyle/>
          <a:p>
            <a:pPr algn="l"/>
            <a:r>
              <a:rPr lang="pt-BR" dirty="0" smtClean="0"/>
              <a:t>ASSIM,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196752"/>
            <a:ext cx="7270576" cy="42896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srgbClr val="FF0000"/>
                </a:solidFill>
              </a:rPr>
              <a:t>“A administração da educação se constitui por uma dimensão própria da prática educativa. Seu sentido de ser está diretamente com o fazer pedagógico.” </a:t>
            </a:r>
          </a:p>
          <a:p>
            <a:pPr>
              <a:buNone/>
            </a:pPr>
            <a:r>
              <a:rPr lang="pt-BR" b="1" dirty="0" smtClean="0">
                <a:solidFill>
                  <a:srgbClr val="FF0000"/>
                </a:solidFill>
              </a:rPr>
              <a:t>				</a:t>
            </a:r>
            <a:r>
              <a:rPr lang="pt-BR" dirty="0" smtClean="0"/>
              <a:t>(APPIO, D-9, p. 45)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1046188"/>
      </p:ext>
    </p:extLst>
  </p:cSld>
  <p:clrMapOvr>
    <a:masterClrMapping/>
  </p:clrMapOvr>
  <p:transition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786842" cy="1571612"/>
          </a:xfrm>
        </p:spPr>
        <p:txBody>
          <a:bodyPr/>
          <a:lstStyle/>
          <a:p>
            <a:pPr algn="l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285860"/>
            <a:ext cx="7953404" cy="4200540"/>
          </a:xfrm>
        </p:spPr>
        <p:txBody>
          <a:bodyPr/>
          <a:lstStyle/>
          <a:p>
            <a:pPr algn="ctr"/>
            <a:r>
              <a:rPr lang="pt-BR" sz="4800" dirty="0" smtClean="0">
                <a:solidFill>
                  <a:srgbClr val="9900CC"/>
                </a:solidFill>
              </a:rPr>
              <a:t>Gestão Democrática da Educação está baseada em uma dinâmica que favoreça os processos coletivos e participativos de decisão.</a:t>
            </a:r>
            <a:endParaRPr lang="pt-BR" sz="4800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514672"/>
      </p:ext>
    </p:extLst>
  </p:cSld>
  <p:clrMapOvr>
    <a:masterClrMapping/>
  </p:clrMapOvr>
  <p:transition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919146"/>
          </a:xfrm>
        </p:spPr>
        <p:txBody>
          <a:bodyPr/>
          <a:lstStyle/>
          <a:p>
            <a:r>
              <a:rPr lang="pt-BR" dirty="0" smtClean="0"/>
              <a:t>A gestão hoje...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428736"/>
            <a:ext cx="7696200" cy="4057664"/>
          </a:xfrm>
        </p:spPr>
        <p:txBody>
          <a:bodyPr/>
          <a:lstStyle/>
          <a:p>
            <a:pPr algn="just"/>
            <a:r>
              <a:rPr lang="pt-BR" dirty="0" smtClean="0">
                <a:solidFill>
                  <a:srgbClr val="FF0000"/>
                </a:solidFill>
              </a:rPr>
              <a:t>Visa à garantia da inclusão e da universalização do ensino</a:t>
            </a:r>
          </a:p>
          <a:p>
            <a:pPr algn="just"/>
            <a:r>
              <a:rPr lang="pt-BR" dirty="0" smtClean="0">
                <a:solidFill>
                  <a:srgbClr val="0070C0"/>
                </a:solidFill>
              </a:rPr>
              <a:t>Trabalha de acordo com os princípios estabelecidos na C.F 88 – (pág. 71)</a:t>
            </a:r>
          </a:p>
          <a:p>
            <a:pPr algn="just"/>
            <a:r>
              <a:rPr lang="pt-BR" dirty="0" smtClean="0">
                <a:solidFill>
                  <a:srgbClr val="FF0000"/>
                </a:solidFill>
              </a:rPr>
              <a:t>Bem como, com todos os documentos norteadores da gestão, bem como de 		todo trabalho com a Ed. 	Infantil e os Anos Iniciais.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230854"/>
      </p:ext>
    </p:extLst>
  </p:cSld>
  <p:clrMapOvr>
    <a:masterClrMapping/>
  </p:clrMapOvr>
  <p:transition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Além disso,</a:t>
            </a:r>
            <a:br>
              <a:rPr lang="pt-BR" dirty="0" smtClean="0"/>
            </a:br>
            <a:r>
              <a:rPr lang="pt-BR" dirty="0" smtClean="0"/>
              <a:t>é preciso saber que...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2000240"/>
            <a:ext cx="7696200" cy="3786214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pt-BR" b="1" dirty="0" smtClean="0">
                <a:solidFill>
                  <a:srgbClr val="008000"/>
                </a:solidFill>
              </a:rPr>
              <a:t>Democratizar a educação implica em promover condições para que todos os alunos possam se educar e se construírem críticos e criativos</a:t>
            </a:r>
            <a:endParaRPr lang="pt-BR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10435"/>
      </p:ext>
    </p:extLst>
  </p:cSld>
  <p:clrMapOvr>
    <a:masterClrMapping/>
  </p:clrMapOvr>
  <p:transition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062022"/>
          </a:xfrm>
        </p:spPr>
        <p:txBody>
          <a:bodyPr/>
          <a:lstStyle/>
          <a:p>
            <a:r>
              <a:rPr lang="pt-BR" dirty="0" smtClean="0"/>
              <a:t>Gestão de Pessoas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685800" y="1285860"/>
            <a:ext cx="7696200" cy="4200540"/>
          </a:xfrm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pt-BR" sz="4000" b="1" dirty="0" smtClean="0">
                <a:solidFill>
                  <a:srgbClr val="00B050"/>
                </a:solidFill>
              </a:rPr>
              <a:t>Faz-se necessário que o GESTOR</a:t>
            </a:r>
          </a:p>
          <a:p>
            <a:pPr algn="ctr">
              <a:lnSpc>
                <a:spcPct val="200000"/>
              </a:lnSpc>
              <a:buNone/>
            </a:pPr>
            <a:r>
              <a:rPr lang="pt-BR" sz="4000" b="1" dirty="0" smtClean="0">
                <a:solidFill>
                  <a:srgbClr val="00B050"/>
                </a:solidFill>
              </a:rPr>
              <a:t>Construa-se LÍDER</a:t>
            </a:r>
            <a:endParaRPr lang="pt-BR" sz="40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200000"/>
              </a:lnSpc>
            </a:pP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096977099"/>
      </p:ext>
    </p:extLst>
  </p:cSld>
  <p:clrMapOvr>
    <a:masterClrMapping/>
  </p:clrMapOvr>
  <p:transition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Avaliando a Gestão de Pessoas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200000"/>
              </a:lnSpc>
              <a:buNone/>
            </a:pPr>
            <a:r>
              <a:rPr lang="pt-BR" sz="4000" b="1" dirty="0" smtClean="0">
                <a:solidFill>
                  <a:srgbClr val="00B050"/>
                </a:solidFill>
              </a:rPr>
              <a:t>Avaliação Institucional:</a:t>
            </a:r>
          </a:p>
          <a:p>
            <a:pPr algn="ctr">
              <a:buNone/>
            </a:pPr>
            <a:r>
              <a:rPr lang="pt-BR" sz="4000" dirty="0" smtClean="0">
                <a:solidFill>
                  <a:srgbClr val="9900CC"/>
                </a:solidFill>
              </a:rPr>
              <a:t>Da atuação do gestor; do docente, do discente; da comunidade escolar; da satisfação de pais e alunos; do clima organizacional</a:t>
            </a:r>
          </a:p>
          <a:p>
            <a:pPr algn="ctr">
              <a:lnSpc>
                <a:spcPct val="200000"/>
              </a:lnSpc>
              <a:buNone/>
            </a:pPr>
            <a:endParaRPr lang="pt-BR" sz="40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200000"/>
              </a:lnSpc>
            </a:pP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658826297"/>
      </p:ext>
    </p:extLst>
  </p:cSld>
  <p:clrMapOvr>
    <a:masterClrMapping/>
  </p:clrMapOvr>
  <p:transition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8786842" cy="847708"/>
          </a:xfrm>
        </p:spPr>
        <p:txBody>
          <a:bodyPr/>
          <a:lstStyle/>
          <a:p>
            <a:pPr algn="l"/>
            <a:r>
              <a:rPr lang="pt-BR" dirty="0" smtClean="0"/>
              <a:t>Dos Avanços pela Legalidade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285860"/>
            <a:ext cx="7953404" cy="420054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Referenciais Curriculares Nacionais para a Gestão da Educação Infantil:</a:t>
            </a:r>
            <a:endParaRPr lang="pt-BR" dirty="0" smtClean="0"/>
          </a:p>
          <a:p>
            <a:pPr algn="ctr">
              <a:buNone/>
            </a:pPr>
            <a:r>
              <a:rPr lang="pt-BR" dirty="0" smtClean="0">
                <a:solidFill>
                  <a:srgbClr val="9900CC"/>
                </a:solidFill>
              </a:rPr>
              <a:t>	São documentos que servem de base para a elaboração de propostas curriculares, PPP e para a construção das práticas pedagógicas.</a:t>
            </a:r>
            <a:endParaRPr lang="pt-BR" dirty="0"/>
          </a:p>
        </p:txBody>
      </p:sp>
    </p:spTree>
  </p:cSld>
  <p:clrMapOvr>
    <a:masterClrMapping/>
  </p:clrMapOvr>
  <p:transition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C:\Users\Gino\Desktop\rcnei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714356"/>
            <a:ext cx="8588367" cy="55558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Resultado de imagem para referencial curricular nacional para a educaÃ§Ã£o infantil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4799"/>
            <a:ext cx="7048500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159484"/>
      </p:ext>
    </p:extLst>
  </p:cSld>
  <p:clrMapOvr>
    <a:masterClrMapping/>
  </p:clrMapOvr>
  <p:transition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Resultado de imagem para referencial curricular nacional para a educaÃ§Ã£o infantil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9" y="152400"/>
            <a:ext cx="8199202" cy="38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m para referencial curricular nacional para a educaÃ§Ã£o infant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2160240" cy="207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752262"/>
      </p:ext>
    </p:extLst>
  </p:cSld>
  <p:clrMapOvr>
    <a:masterClrMapping/>
  </p:clrMapOvr>
  <p:transition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340768"/>
          </a:xfrm>
        </p:spPr>
        <p:txBody>
          <a:bodyPr/>
          <a:lstStyle/>
          <a:p>
            <a:pPr eaLnBrk="1" hangingPunct="1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4000" dirty="0" smtClean="0">
                <a:solidFill>
                  <a:srgbClr val="9900CC"/>
                </a:solidFill>
              </a:rPr>
              <a:t>Educação Infantil e o Fazer Pedagógico</a:t>
            </a:r>
            <a:endParaRPr lang="pt-BR" sz="4000" dirty="0" smtClean="0"/>
          </a:p>
        </p:txBody>
      </p:sp>
      <p:sp>
        <p:nvSpPr>
          <p:cNvPr id="19459" name="Espaço Reservado para Conteúdo 3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pt-BR" dirty="0"/>
              <a:t>Legislação pertinente</a:t>
            </a:r>
          </a:p>
          <a:p>
            <a:pPr eaLnBrk="1" hangingPunct="1"/>
            <a:r>
              <a:rPr lang="pt-BR" dirty="0" smtClean="0"/>
              <a:t>Organização </a:t>
            </a:r>
            <a:r>
              <a:rPr lang="pt-BR" dirty="0"/>
              <a:t>do tempo e do espaço</a:t>
            </a:r>
          </a:p>
          <a:p>
            <a:pPr eaLnBrk="1" hangingPunct="1"/>
            <a:r>
              <a:rPr lang="pt-BR" dirty="0" smtClean="0"/>
              <a:t>Importância </a:t>
            </a:r>
            <a:r>
              <a:rPr lang="pt-BR" dirty="0"/>
              <a:t>da Afetividade</a:t>
            </a:r>
          </a:p>
          <a:p>
            <a:pPr eaLnBrk="1" hangingPunct="1"/>
            <a:r>
              <a:rPr lang="pt-BR" dirty="0" smtClean="0"/>
              <a:t>Importância do papel da escola e da família</a:t>
            </a:r>
          </a:p>
          <a:p>
            <a:pPr eaLnBrk="1" hangingPunct="1"/>
            <a:r>
              <a:rPr lang="pt-BR" dirty="0" smtClean="0"/>
              <a:t>O papel da psicomotricidade no desenvolvimento e na aprendizagem das crianças</a:t>
            </a:r>
          </a:p>
          <a:p>
            <a:pPr eaLnBrk="1" hangingPunct="1"/>
            <a:r>
              <a:rPr lang="pt-BR" dirty="0" smtClean="0"/>
              <a:t>Do PPP ao Plano de Aula</a:t>
            </a:r>
          </a:p>
          <a:p>
            <a:pPr marL="0" indent="0" eaLnBrk="1" hangingPunct="1">
              <a:buNone/>
            </a:pPr>
            <a:r>
              <a:rPr lang="pt-BR" dirty="0" smtClean="0"/>
              <a:t>          TEORIA 		PRÁTICA</a:t>
            </a:r>
          </a:p>
          <a:p>
            <a:pPr marL="0" indent="0" eaLnBrk="1" hangingPunct="1">
              <a:buNone/>
            </a:pPr>
            <a:endParaRPr lang="pt-BR" dirty="0"/>
          </a:p>
          <a:p>
            <a:pPr marL="0" indent="0" eaLnBrk="1" hangingPunct="1">
              <a:buNone/>
            </a:pPr>
            <a:endParaRPr lang="pt-BR" dirty="0" smtClean="0"/>
          </a:p>
          <a:p>
            <a:pPr marL="0" indent="0" eaLnBrk="1" hangingPunct="1">
              <a:buNone/>
            </a:pPr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  <a:p>
            <a:pPr marL="0" indent="0" eaLnBrk="1" hangingPunct="1">
              <a:buNone/>
            </a:pPr>
            <a:endParaRPr lang="pt-BR" dirty="0"/>
          </a:p>
          <a:p>
            <a:pPr marL="0" indent="0" eaLnBrk="1" hangingPunct="1">
              <a:buNone/>
            </a:pPr>
            <a:endParaRPr lang="pt-BR" dirty="0" smtClean="0"/>
          </a:p>
        </p:txBody>
      </p:sp>
      <p:sp>
        <p:nvSpPr>
          <p:cNvPr id="2" name="Seta para a direita 1"/>
          <p:cNvSpPr/>
          <p:nvPr/>
        </p:nvSpPr>
        <p:spPr>
          <a:xfrm>
            <a:off x="3275856" y="578041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   </a:t>
            </a:r>
            <a:endParaRPr lang="pt-BR" dirty="0"/>
          </a:p>
        </p:txBody>
      </p:sp>
      <p:sp>
        <p:nvSpPr>
          <p:cNvPr id="5" name="Seta para a direita 4"/>
          <p:cNvSpPr/>
          <p:nvPr/>
        </p:nvSpPr>
        <p:spPr>
          <a:xfrm rot="10800000">
            <a:off x="3275856" y="624323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3494204"/>
      </p:ext>
    </p:extLst>
  </p:cSld>
  <p:clrMapOvr>
    <a:masterClrMapping/>
  </p:clrMapOvr>
  <p:transition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Resultado de imagem para referencial curricular nacional para a educaÃ§Ã£o infantil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9" y="1196752"/>
            <a:ext cx="9097892" cy="51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14597"/>
      </p:ext>
    </p:extLst>
  </p:cSld>
  <p:clrMapOvr>
    <a:masterClrMapping/>
  </p:clrMapOvr>
  <p:transition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Resultado de imagem para interaÃ§Ãµes brincadeiras e valores na educaÃ§Ã£o infantil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056784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020610"/>
      </p:ext>
    </p:extLst>
  </p:cSld>
  <p:clrMapOvr>
    <a:masterClrMapping/>
  </p:clrMapOvr>
  <p:transition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Resultado de imagem para interaÃ§Ãµes brincadeiras e valores na educaÃ§Ã£o infant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5905500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sultado de imagem para crianÃ§as em atividade pedagÃ³g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215" y="3573016"/>
            <a:ext cx="4464496" cy="307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923863"/>
      </p:ext>
    </p:extLst>
  </p:cSld>
  <p:clrMapOvr>
    <a:masterClrMapping/>
  </p:clrMapOvr>
  <p:transition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m para cuidar e educar na educaÃ§Ã£o infant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m para cuidar e educar na educaÃ§Ã£o infant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501873"/>
            <a:ext cx="522922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405063"/>
      </p:ext>
    </p:extLst>
  </p:cSld>
  <p:clrMapOvr>
    <a:masterClrMapping/>
  </p:clrMapOvr>
  <p:transition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136904" cy="5904656"/>
          </a:xfrm>
        </p:spPr>
        <p:txBody>
          <a:bodyPr/>
          <a:lstStyle/>
          <a:p>
            <a:r>
              <a:rPr lang="pt-BR" b="1" dirty="0">
                <a:solidFill>
                  <a:srgbClr val="FF6600"/>
                </a:solidFill>
              </a:rPr>
              <a:t>Tipologia de Conteúdos</a:t>
            </a:r>
            <a:r>
              <a:rPr lang="pt-BR" b="1" dirty="0" smtClean="0">
                <a:solidFill>
                  <a:srgbClr val="FF6600"/>
                </a:solidFill>
              </a:rPr>
              <a:t>:</a:t>
            </a:r>
            <a:br>
              <a:rPr lang="pt-BR" b="1" dirty="0" smtClean="0">
                <a:solidFill>
                  <a:srgbClr val="FF6600"/>
                </a:solidFill>
              </a:rPr>
            </a:br>
            <a:r>
              <a:rPr lang="pt-BR" b="1" dirty="0">
                <a:solidFill>
                  <a:srgbClr val="FF6600"/>
                </a:solidFill>
              </a:rPr>
              <a:t/>
            </a:r>
            <a:br>
              <a:rPr lang="pt-BR" b="1" dirty="0">
                <a:solidFill>
                  <a:srgbClr val="FF6600"/>
                </a:solidFill>
              </a:rPr>
            </a:br>
            <a:r>
              <a:rPr lang="pt-BR" b="1" dirty="0" smtClean="0">
                <a:solidFill>
                  <a:srgbClr val="FF6600"/>
                </a:solidFill>
              </a:rPr>
              <a:t> </a:t>
            </a:r>
            <a:r>
              <a:rPr lang="pt-BR" dirty="0"/>
              <a:t>factuais, conceituais, procedimentais, </a:t>
            </a:r>
            <a:r>
              <a:rPr lang="pt-BR" dirty="0" smtClean="0"/>
              <a:t>atitudinais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sz="2400" b="1" dirty="0" smtClean="0">
                <a:solidFill>
                  <a:srgbClr val="008000"/>
                </a:solidFill>
              </a:rPr>
              <a:t/>
            </a:r>
            <a:br>
              <a:rPr lang="pt-BR" sz="2400" b="1" dirty="0" smtClean="0">
                <a:solidFill>
                  <a:srgbClr val="008000"/>
                </a:solidFill>
              </a:rPr>
            </a:br>
            <a:endParaRPr lang="pt-BR" sz="2400" b="1" dirty="0">
              <a:solidFill>
                <a:srgbClr val="008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6237312"/>
            <a:ext cx="7342584" cy="360040"/>
          </a:xfrm>
        </p:spPr>
        <p:txBody>
          <a:bodyPr/>
          <a:lstStyle/>
          <a:p>
            <a:pPr>
              <a:buNone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325798143"/>
      </p:ext>
    </p:extLst>
  </p:cSld>
  <p:clrMapOvr>
    <a:masterClrMapping/>
  </p:clrMapOvr>
  <p:transition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5800" y="1071546"/>
            <a:ext cx="6870700" cy="364333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pt-BR" b="1" dirty="0" smtClean="0">
                <a:solidFill>
                  <a:srgbClr val="9900CC"/>
                </a:solidFill>
              </a:rPr>
              <a:t/>
            </a:r>
            <a:br>
              <a:rPr lang="pt-BR" b="1" dirty="0" smtClean="0">
                <a:solidFill>
                  <a:srgbClr val="9900CC"/>
                </a:solidFill>
              </a:rPr>
            </a:br>
            <a:r>
              <a:rPr lang="pt-BR" b="1" dirty="0" smtClean="0">
                <a:solidFill>
                  <a:srgbClr val="9900CC"/>
                </a:solidFill>
              </a:rPr>
              <a:t/>
            </a:r>
            <a:br>
              <a:rPr lang="pt-BR" b="1" dirty="0" smtClean="0">
                <a:solidFill>
                  <a:srgbClr val="9900CC"/>
                </a:solidFill>
              </a:rPr>
            </a:br>
            <a:r>
              <a:rPr lang="pt-BR" b="1" dirty="0" smtClean="0">
                <a:solidFill>
                  <a:srgbClr val="9900CC"/>
                </a:solidFill>
              </a:rPr>
              <a:t/>
            </a:r>
            <a:br>
              <a:rPr lang="pt-BR" b="1" dirty="0" smtClean="0">
                <a:solidFill>
                  <a:srgbClr val="9900CC"/>
                </a:solidFill>
              </a:rPr>
            </a:br>
            <a:r>
              <a:rPr lang="pt-BR" b="1" dirty="0" smtClean="0">
                <a:solidFill>
                  <a:srgbClr val="9900CC"/>
                </a:solidFill>
              </a:rPr>
              <a:t/>
            </a:r>
            <a:br>
              <a:rPr lang="pt-BR" b="1" dirty="0" smtClean="0">
                <a:solidFill>
                  <a:srgbClr val="9900CC"/>
                </a:solidFill>
              </a:rPr>
            </a:br>
            <a:r>
              <a:rPr lang="pt-BR" b="1" dirty="0" smtClean="0">
                <a:solidFill>
                  <a:srgbClr val="9900CC"/>
                </a:solidFill>
              </a:rPr>
              <a:t/>
            </a:r>
            <a:br>
              <a:rPr lang="pt-BR" b="1" dirty="0" smtClean="0">
                <a:solidFill>
                  <a:srgbClr val="9900CC"/>
                </a:solidFill>
              </a:rPr>
            </a:br>
            <a:r>
              <a:rPr lang="pt-BR" b="1" dirty="0" smtClean="0">
                <a:solidFill>
                  <a:srgbClr val="9900CC"/>
                </a:solidFill>
              </a:rPr>
              <a:t/>
            </a:r>
            <a:br>
              <a:rPr lang="pt-BR" b="1" dirty="0" smtClean="0">
                <a:solidFill>
                  <a:srgbClr val="9900CC"/>
                </a:solidFill>
              </a:rPr>
            </a:br>
            <a:r>
              <a:rPr lang="pt-BR" b="1" dirty="0" smtClean="0">
                <a:solidFill>
                  <a:srgbClr val="9900CC"/>
                </a:solidFill>
              </a:rPr>
              <a:t/>
            </a:r>
            <a:br>
              <a:rPr lang="pt-BR" b="1" dirty="0" smtClean="0">
                <a:solidFill>
                  <a:srgbClr val="9900CC"/>
                </a:solidFill>
              </a:rPr>
            </a:br>
            <a:r>
              <a:rPr lang="pt-BR" b="1" dirty="0" smtClean="0">
                <a:solidFill>
                  <a:srgbClr val="9900CC"/>
                </a:solidFill>
              </a:rPr>
              <a:t>O que é importante para ser educador hoje???</a:t>
            </a:r>
            <a:endParaRPr lang="pt-BR" b="1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ransition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:\back up 21 junho 09\copia My Documents\My Pictures\pc cr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143125"/>
            <a:ext cx="6973888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Possibilidades X Desafios da contemporaneidade...</a:t>
            </a:r>
          </a:p>
        </p:txBody>
      </p:sp>
    </p:spTree>
  </p:cSld>
  <p:clrMapOvr>
    <a:masterClrMapping/>
  </p:clrMapOvr>
  <p:transition>
    <p:wipe dir="d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3"/>
          <p:cNvSpPr>
            <a:spLocks noGrp="1"/>
          </p:cNvSpPr>
          <p:nvPr>
            <p:ph type="title"/>
          </p:nvPr>
        </p:nvSpPr>
        <p:spPr>
          <a:xfrm>
            <a:off x="0" y="692150"/>
            <a:ext cx="7556500" cy="1060450"/>
          </a:xfrm>
        </p:spPr>
        <p:txBody>
          <a:bodyPr/>
          <a:lstStyle/>
          <a:p>
            <a:pPr eaLnBrk="1" hangingPunct="1"/>
            <a:endParaRPr lang="pt-BR" dirty="0" smtClean="0"/>
          </a:p>
        </p:txBody>
      </p:sp>
      <p:sp>
        <p:nvSpPr>
          <p:cNvPr id="36867" name="Espaço Reservado para Conteúdo 4"/>
          <p:cNvSpPr>
            <a:spLocks noGrp="1"/>
          </p:cNvSpPr>
          <p:nvPr>
            <p:ph idx="1"/>
          </p:nvPr>
        </p:nvSpPr>
        <p:spPr>
          <a:xfrm>
            <a:off x="685800" y="2349500"/>
            <a:ext cx="7696200" cy="3671888"/>
          </a:xfrm>
        </p:spPr>
        <p:txBody>
          <a:bodyPr/>
          <a:lstStyle/>
          <a:p>
            <a:pPr eaLnBrk="1" hangingPunct="1"/>
            <a:endParaRPr lang="pt-BR" dirty="0" smtClean="0"/>
          </a:p>
        </p:txBody>
      </p:sp>
      <p:sp>
        <p:nvSpPr>
          <p:cNvPr id="6" name="Espaço Reservado para Texto 2"/>
          <p:cNvSpPr txBox="1">
            <a:spLocks/>
          </p:cNvSpPr>
          <p:nvPr/>
        </p:nvSpPr>
        <p:spPr bwMode="auto">
          <a:xfrm>
            <a:off x="250825" y="260350"/>
            <a:ext cx="8491538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Tx/>
              <a:buChar char="•"/>
              <a:defRPr/>
            </a:pPr>
            <a:endParaRPr lang="pt-BR" sz="3600" b="1" kern="0" dirty="0" smtClean="0">
              <a:solidFill>
                <a:srgbClr val="003300"/>
              </a:solidFill>
              <a:latin typeface="Arial" charset="0"/>
              <a:cs typeface="Arial" charset="0"/>
            </a:endParaRPr>
          </a:p>
          <a:p>
            <a:pPr marL="342900" indent="-342900" algn="ctr">
              <a:spcBef>
                <a:spcPct val="20000"/>
              </a:spcBef>
              <a:buFontTx/>
              <a:buChar char="•"/>
              <a:defRPr/>
            </a:pPr>
            <a:r>
              <a:rPr lang="pt-BR" sz="3600" b="1" kern="0" dirty="0" smtClean="0">
                <a:solidFill>
                  <a:srgbClr val="003300"/>
                </a:solidFill>
                <a:latin typeface="+mj-lt"/>
                <a:cs typeface="Arial" charset="0"/>
              </a:rPr>
              <a:t>UM MUNDO DE MUDANÇAS</a:t>
            </a:r>
            <a:r>
              <a:rPr lang="pt-BR" sz="3600" b="1" kern="0" dirty="0" smtClean="0">
                <a:solidFill>
                  <a:srgbClr val="003300"/>
                </a:solidFill>
                <a:latin typeface="Arial" charset="0"/>
                <a:cs typeface="Arial" charset="0"/>
              </a:rPr>
              <a:t>!</a:t>
            </a:r>
            <a:endParaRPr lang="pt-BR" sz="3600" b="1" kern="0" dirty="0">
              <a:solidFill>
                <a:srgbClr val="003300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6" descr="http://veja.abril.com.br/110707/imagens/tecnologi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2357438"/>
            <a:ext cx="356076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52400"/>
            <a:ext cx="8286808" cy="1776402"/>
          </a:xfrm>
        </p:spPr>
        <p:txBody>
          <a:bodyPr/>
          <a:lstStyle/>
          <a:p>
            <a:pPr eaLnBrk="1" hangingPunct="1">
              <a:defRPr/>
            </a:pPr>
            <a:r>
              <a:rPr lang="pt-BR" sz="4000" b="1" dirty="0" smtClean="0"/>
              <a:t>EDUCAR </a:t>
            </a:r>
            <a:r>
              <a:rPr lang="pt-BR" sz="4000" b="1" dirty="0"/>
              <a:t>A PARTIR </a:t>
            </a:r>
            <a:r>
              <a:rPr lang="pt-BR" sz="4000" b="1" dirty="0" smtClean="0"/>
              <a:t>DOS QUATRO PILARES DA EDUCAÇÃO</a:t>
            </a:r>
            <a:endParaRPr lang="pt-BR" sz="4000" b="1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pt-BR" dirty="0" smtClean="0"/>
          </a:p>
          <a:p>
            <a:pPr eaLnBrk="1" hangingPunct="1">
              <a:lnSpc>
                <a:spcPct val="150000"/>
              </a:lnSpc>
              <a:defRPr/>
            </a:pPr>
            <a:r>
              <a:rPr lang="pt-BR" dirty="0" smtClean="0">
                <a:solidFill>
                  <a:srgbClr val="9900CC"/>
                </a:solidFill>
              </a:rPr>
              <a:t>Aprender </a:t>
            </a:r>
            <a:r>
              <a:rPr lang="pt-BR" dirty="0">
                <a:solidFill>
                  <a:srgbClr val="9900CC"/>
                </a:solidFill>
              </a:rPr>
              <a:t>a Ser;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t-BR" dirty="0">
                <a:solidFill>
                  <a:srgbClr val="9900CC"/>
                </a:solidFill>
              </a:rPr>
              <a:t>Aprender a Conviver</a:t>
            </a:r>
            <a:r>
              <a:rPr lang="pt-BR" dirty="0" smtClean="0">
                <a:solidFill>
                  <a:srgbClr val="9900CC"/>
                </a:solidFill>
              </a:rPr>
              <a:t>;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t-BR" dirty="0" smtClean="0">
                <a:solidFill>
                  <a:srgbClr val="9900CC"/>
                </a:solidFill>
              </a:rPr>
              <a:t>Aprender a Fazer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t-BR" dirty="0" smtClean="0">
                <a:solidFill>
                  <a:srgbClr val="9900CC"/>
                </a:solidFill>
              </a:rPr>
              <a:t>Aprender a aprender</a:t>
            </a:r>
            <a:endParaRPr lang="pt-BR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dirty="0" smtClean="0"/>
              <a:t>						(</a:t>
            </a:r>
            <a:r>
              <a:rPr lang="pt-BR" dirty="0" err="1" smtClean="0"/>
              <a:t>Delors</a:t>
            </a:r>
            <a:r>
              <a:rPr lang="pt-BR" dirty="0" smtClean="0"/>
              <a:t>,1999)</a:t>
            </a:r>
            <a:endParaRPr lang="pt-BR" dirty="0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67288" y="1857365"/>
            <a:ext cx="4176712" cy="242889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dirty="0"/>
          </a:p>
          <a:p>
            <a:pPr lvl="7">
              <a:lnSpc>
                <a:spcPct val="90000"/>
              </a:lnSpc>
              <a:defRPr/>
            </a:pPr>
            <a:r>
              <a:rPr lang="pt-BR" dirty="0" smtClean="0"/>
              <a:t>	(</a:t>
            </a:r>
            <a:r>
              <a:rPr lang="pt-BR" dirty="0" err="1" smtClean="0"/>
              <a:t>Delors</a:t>
            </a:r>
            <a:r>
              <a:rPr lang="pt-BR" dirty="0" smtClean="0"/>
              <a:t>,1999)	</a:t>
            </a:r>
            <a:endParaRPr lang="pt-BR" dirty="0"/>
          </a:p>
        </p:txBody>
      </p:sp>
    </p:spTree>
  </p:cSld>
  <p:clrMapOvr>
    <a:masterClrMapping/>
  </p:clrMapOvr>
  <p:transition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600976" cy="919146"/>
          </a:xfrm>
        </p:spPr>
        <p:txBody>
          <a:bodyPr/>
          <a:lstStyle/>
          <a:p>
            <a:r>
              <a:rPr lang="pt-BR" dirty="0" smtClean="0"/>
              <a:t>Gestão da </a:t>
            </a:r>
            <a:r>
              <a:rPr lang="pt-BR" dirty="0" err="1" smtClean="0"/>
              <a:t>Infraestrutura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285860"/>
            <a:ext cx="7696200" cy="4200540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pt-BR" b="1" dirty="0" smtClean="0">
                <a:solidFill>
                  <a:srgbClr val="FF6600"/>
                </a:solidFill>
              </a:rPr>
              <a:t>	OS PARÂMETROS BÁSICOS DE INFRAESTRUTURA PARA INSTITUIÇÕES DE EDUCAÇÃO INFANTIL</a:t>
            </a:r>
            <a:endParaRPr lang="pt-BR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3"/>
          <p:cNvSpPr>
            <a:spLocks noGrp="1"/>
          </p:cNvSpPr>
          <p:nvPr>
            <p:ph type="title"/>
          </p:nvPr>
        </p:nvSpPr>
        <p:spPr>
          <a:xfrm>
            <a:off x="0" y="152399"/>
            <a:ext cx="8382000" cy="1260377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0070C0"/>
                </a:solidFill>
              </a:rPr>
              <a:t>CONCEPÇÃO DE INFÂNCIA AO LONGO DO TEMPO</a:t>
            </a:r>
          </a:p>
        </p:txBody>
      </p:sp>
      <p:sp>
        <p:nvSpPr>
          <p:cNvPr id="10243" name="Espaço Reservado para Conteúdo 4"/>
          <p:cNvSpPr>
            <a:spLocks noGrp="1"/>
          </p:cNvSpPr>
          <p:nvPr>
            <p:ph idx="1"/>
          </p:nvPr>
        </p:nvSpPr>
        <p:spPr>
          <a:xfrm>
            <a:off x="0" y="1412777"/>
            <a:ext cx="9144000" cy="4608511"/>
          </a:xfrm>
        </p:spPr>
        <p:txBody>
          <a:bodyPr/>
          <a:lstStyle/>
          <a:p>
            <a:pPr algn="just" eaLnBrk="1" hangingPunct="1"/>
            <a:endParaRPr lang="pt-BR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sz="2800" dirty="0" smtClean="0"/>
              <a:t> </a:t>
            </a:r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>
              <a:buFontTx/>
              <a:buNone/>
            </a:pPr>
            <a:endParaRPr lang="pt-BR" dirty="0" smtClean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568202"/>
            <a:ext cx="4824536" cy="482453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600976" cy="919146"/>
          </a:xfrm>
        </p:spPr>
        <p:txBody>
          <a:bodyPr/>
          <a:lstStyle/>
          <a:p>
            <a:r>
              <a:rPr lang="pt-BR" dirty="0" smtClean="0"/>
              <a:t>Gestão da </a:t>
            </a:r>
            <a:r>
              <a:rPr lang="pt-BR" dirty="0" err="1" smtClean="0"/>
              <a:t>Infraestrutura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285860"/>
            <a:ext cx="7696200" cy="4200540"/>
          </a:xfrm>
        </p:spPr>
        <p:txBody>
          <a:bodyPr/>
          <a:lstStyle/>
          <a:p>
            <a:r>
              <a:rPr lang="pt-BR" dirty="0" smtClean="0">
                <a:solidFill>
                  <a:srgbClr val="002060"/>
                </a:solidFill>
              </a:rPr>
              <a:t>A) Ambiente voltado para educação infantil &gt;&gt; </a:t>
            </a:r>
          </a:p>
          <a:p>
            <a:pPr>
              <a:buNone/>
            </a:pPr>
            <a:r>
              <a:rPr lang="pt-BR" dirty="0" smtClean="0">
                <a:solidFill>
                  <a:srgbClr val="FF6600"/>
                </a:solidFill>
              </a:rPr>
              <a:t>	uma equipe multidisciplinar deve seguir </a:t>
            </a:r>
            <a:r>
              <a:rPr lang="pt-BR" b="1" dirty="0" smtClean="0">
                <a:solidFill>
                  <a:srgbClr val="FF6600"/>
                </a:solidFill>
              </a:rPr>
              <a:t>os parâmetros básicos de infraestrutura para instituições de </a:t>
            </a:r>
            <a:r>
              <a:rPr lang="pt-BR" b="1" dirty="0" err="1" smtClean="0">
                <a:solidFill>
                  <a:srgbClr val="FF6600"/>
                </a:solidFill>
              </a:rPr>
              <a:t>ed.infantil</a:t>
            </a:r>
            <a:r>
              <a:rPr lang="pt-BR" b="1" dirty="0" smtClean="0">
                <a:solidFill>
                  <a:srgbClr val="FF6600"/>
                </a:solidFill>
              </a:rPr>
              <a:t> – as 5 etapas (da programação à execução)  </a:t>
            </a:r>
          </a:p>
          <a:p>
            <a:endParaRPr lang="pt-BR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600976" cy="704832"/>
          </a:xfrm>
        </p:spPr>
        <p:txBody>
          <a:bodyPr/>
          <a:lstStyle/>
          <a:p>
            <a:r>
              <a:rPr lang="pt-BR" dirty="0" smtClean="0"/>
              <a:t>Gestão da </a:t>
            </a:r>
            <a:r>
              <a:rPr lang="pt-BR" dirty="0" err="1" smtClean="0"/>
              <a:t>Infraestrutura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142984"/>
            <a:ext cx="8643966" cy="5286412"/>
          </a:xfrm>
        </p:spPr>
        <p:txBody>
          <a:bodyPr/>
          <a:lstStyle/>
          <a:p>
            <a:r>
              <a:rPr lang="pt-BR" dirty="0" smtClean="0">
                <a:solidFill>
                  <a:srgbClr val="002060"/>
                </a:solidFill>
              </a:rPr>
              <a:t>B) Estratégias para a construção dos espaços de educação infantil &gt;&gt; </a:t>
            </a:r>
          </a:p>
          <a:p>
            <a:pPr>
              <a:buNone/>
            </a:pPr>
            <a:r>
              <a:rPr lang="pt-BR" dirty="0" smtClean="0">
                <a:solidFill>
                  <a:srgbClr val="FF6600"/>
                </a:solidFill>
              </a:rPr>
              <a:t>	Seguir Parâmetros: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pt-BR" dirty="0" err="1" smtClean="0">
                <a:solidFill>
                  <a:srgbClr val="FF6600"/>
                </a:solidFill>
              </a:rPr>
              <a:t>Contextuais-ambientais</a:t>
            </a:r>
            <a:r>
              <a:rPr lang="pt-BR" dirty="0" smtClean="0">
                <a:solidFill>
                  <a:srgbClr val="FF6600"/>
                </a:solidFill>
              </a:rPr>
              <a:t>&gt;&gt; </a:t>
            </a:r>
            <a:r>
              <a:rPr lang="pt-BR" dirty="0" smtClean="0">
                <a:solidFill>
                  <a:srgbClr val="002060"/>
                </a:solidFill>
              </a:rPr>
              <a:t>escola/ambiente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pt-BR" dirty="0" smtClean="0">
                <a:solidFill>
                  <a:srgbClr val="FF6600"/>
                </a:solidFill>
              </a:rPr>
              <a:t>Funcionais e estéticos:&gt;&gt; </a:t>
            </a:r>
            <a:r>
              <a:rPr lang="pt-BR" dirty="0" smtClean="0">
                <a:solidFill>
                  <a:srgbClr val="002060"/>
                </a:solidFill>
              </a:rPr>
              <a:t>espaço coletivo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pt-BR" dirty="0" smtClean="0">
                <a:solidFill>
                  <a:srgbClr val="FF6600"/>
                </a:solidFill>
              </a:rPr>
              <a:t>Ambientação: dimensionamento, 			    configuração e aparência &gt;&gt; </a:t>
            </a:r>
            <a:r>
              <a:rPr lang="pt-BR" dirty="0" smtClean="0">
                <a:solidFill>
                  <a:srgbClr val="002060"/>
                </a:solidFill>
              </a:rPr>
              <a:t>espaço 						     da sala de aula</a:t>
            </a:r>
          </a:p>
          <a:p>
            <a:pPr>
              <a:buNone/>
            </a:pPr>
            <a:endParaRPr lang="pt-BR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88913"/>
            <a:ext cx="6400800" cy="5256212"/>
          </a:xfrm>
        </p:spPr>
        <p:txBody>
          <a:bodyPr/>
          <a:lstStyle/>
          <a:p>
            <a:pPr eaLnBrk="1" hangingPunct="1">
              <a:defRPr/>
            </a:pPr>
            <a:r>
              <a:rPr lang="pt-BR" sz="4000" dirty="0"/>
              <a:t/>
            </a:r>
            <a:br>
              <a:rPr lang="pt-BR" sz="4000" dirty="0"/>
            </a:br>
            <a:r>
              <a:rPr lang="pt-BR" sz="4000" dirty="0"/>
              <a:t/>
            </a:r>
            <a:br>
              <a:rPr lang="pt-BR" sz="4000" dirty="0"/>
            </a:b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/>
              <a:t/>
            </a:r>
            <a:br>
              <a:rPr lang="pt-BR" sz="4000" dirty="0"/>
            </a:b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/>
              <a:t/>
            </a:r>
            <a:br>
              <a:rPr lang="pt-BR" sz="4000" dirty="0"/>
            </a:b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/>
              <a:t/>
            </a:r>
            <a:br>
              <a:rPr lang="pt-BR" sz="4000" dirty="0"/>
            </a:b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/>
              <a:t/>
            </a:r>
            <a:br>
              <a:rPr lang="pt-BR" sz="4000" dirty="0"/>
            </a:b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/>
              <a:t/>
            </a:r>
            <a:br>
              <a:rPr lang="pt-BR" sz="4000" dirty="0"/>
            </a:b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/>
              <a:t> </a:t>
            </a:r>
            <a:r>
              <a:rPr lang="pt-BR" sz="4000" dirty="0" smtClean="0"/>
              <a:t>                                                                  </a:t>
            </a:r>
            <a:r>
              <a:rPr lang="pt-BR" sz="4000" b="1" dirty="0" smtClean="0">
                <a:solidFill>
                  <a:srgbClr val="800080"/>
                </a:solidFill>
              </a:rPr>
              <a:t>Obrigada pelo trabalho desta noite!</a:t>
            </a:r>
            <a:endParaRPr lang="pt-BR" sz="4000" dirty="0">
              <a:solidFill>
                <a:srgbClr val="800080"/>
              </a:solidFill>
            </a:endParaRP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endParaRPr lang="pt-BR" dirty="0"/>
          </a:p>
          <a:p>
            <a:pPr eaLnBrk="1" hangingPunct="1">
              <a:lnSpc>
                <a:spcPct val="80000"/>
              </a:lnSpc>
              <a:defRPr/>
            </a:pPr>
            <a:endParaRPr lang="pt-BR" dirty="0"/>
          </a:p>
        </p:txBody>
      </p:sp>
    </p:spTree>
  </p:cSld>
  <p:clrMapOvr>
    <a:masterClrMapping/>
  </p:clrMapOvr>
  <p:transition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title"/>
          </p:nvPr>
        </p:nvSpPr>
        <p:spPr>
          <a:xfrm flipV="1">
            <a:off x="685800" y="0"/>
            <a:ext cx="6870700" cy="152400"/>
          </a:xfrm>
        </p:spPr>
        <p:txBody>
          <a:bodyPr/>
          <a:lstStyle/>
          <a:p>
            <a:pPr eaLnBrk="1" hangingPunct="1"/>
            <a:endParaRPr lang="pt-BR" b="1" dirty="0" smtClean="0"/>
          </a:p>
        </p:txBody>
      </p:sp>
      <p:sp>
        <p:nvSpPr>
          <p:cNvPr id="44035" name="Espaço Reservado para Conteúdo 5"/>
          <p:cNvSpPr>
            <a:spLocks noGrp="1"/>
          </p:cNvSpPr>
          <p:nvPr>
            <p:ph idx="1"/>
          </p:nvPr>
        </p:nvSpPr>
        <p:spPr>
          <a:xfrm>
            <a:off x="684213" y="-171400"/>
            <a:ext cx="7702550" cy="6137225"/>
          </a:xfrm>
          <a:ln>
            <a:solidFill>
              <a:srgbClr val="FF9900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endParaRPr lang="pt-BR" b="1" dirty="0" smtClean="0">
              <a:solidFill>
                <a:srgbClr val="800080"/>
              </a:solidFill>
            </a:endParaRPr>
          </a:p>
          <a:p>
            <a:pPr algn="ctr" eaLnBrk="1" hangingPunct="1">
              <a:buFontTx/>
              <a:buNone/>
            </a:pPr>
            <a:r>
              <a:rPr lang="pt-BR" b="1" dirty="0" err="1" smtClean="0">
                <a:solidFill>
                  <a:srgbClr val="800080"/>
                </a:solidFill>
              </a:rPr>
              <a:t>Prof</a:t>
            </a:r>
            <a:r>
              <a:rPr lang="pt-BR" b="1" dirty="0" smtClean="0">
                <a:solidFill>
                  <a:srgbClr val="800080"/>
                </a:solidFill>
              </a:rPr>
              <a:t> Maria José Lozano</a:t>
            </a:r>
          </a:p>
          <a:p>
            <a:pPr algn="ctr" eaLnBrk="1" hangingPunct="1">
              <a:buFontTx/>
              <a:buNone/>
            </a:pPr>
            <a:r>
              <a:rPr lang="pt-BR" b="1" dirty="0" smtClean="0">
                <a:solidFill>
                  <a:srgbClr val="800080"/>
                </a:solidFill>
              </a:rPr>
              <a:t>Pedagoga </a:t>
            </a:r>
          </a:p>
          <a:p>
            <a:pPr algn="ctr" eaLnBrk="1" hangingPunct="1">
              <a:buFontTx/>
              <a:buNone/>
            </a:pPr>
            <a:r>
              <a:rPr lang="pt-BR" b="1" dirty="0" smtClean="0">
                <a:solidFill>
                  <a:srgbClr val="800080"/>
                </a:solidFill>
              </a:rPr>
              <a:t>Psicopedagoga</a:t>
            </a:r>
          </a:p>
          <a:p>
            <a:pPr algn="ctr" eaLnBrk="1" hangingPunct="1">
              <a:buFontTx/>
              <a:buNone/>
            </a:pPr>
            <a:r>
              <a:rPr lang="pt-BR" b="1" dirty="0" smtClean="0">
                <a:solidFill>
                  <a:srgbClr val="800080"/>
                </a:solidFill>
              </a:rPr>
              <a:t>Especialista em Docência do Ensino Superior</a:t>
            </a:r>
          </a:p>
          <a:p>
            <a:pPr algn="ctr" eaLnBrk="1" hangingPunct="1">
              <a:buFontTx/>
              <a:buNone/>
            </a:pPr>
            <a:r>
              <a:rPr lang="pt-BR" b="1" dirty="0" smtClean="0">
                <a:solidFill>
                  <a:srgbClr val="800080"/>
                </a:solidFill>
              </a:rPr>
              <a:t>Supervisão, Orientação e Gestão Escolar</a:t>
            </a:r>
          </a:p>
          <a:p>
            <a:pPr algn="ctr" eaLnBrk="1" hangingPunct="1">
              <a:buFontTx/>
              <a:buNone/>
            </a:pPr>
            <a:r>
              <a:rPr lang="pt-BR" b="1" dirty="0" smtClean="0">
                <a:hlinkClick r:id="rId3"/>
              </a:rPr>
              <a:t>profzezalozano@hotmail.com</a:t>
            </a:r>
            <a:endParaRPr lang="pt-BR" b="1" dirty="0" smtClean="0"/>
          </a:p>
          <a:p>
            <a:pPr algn="ctr" eaLnBrk="1" hangingPunct="1">
              <a:buFontTx/>
              <a:buNone/>
            </a:pPr>
            <a:r>
              <a:rPr lang="pt-BR" b="1" dirty="0" smtClean="0">
                <a:solidFill>
                  <a:srgbClr val="800080"/>
                </a:solidFill>
              </a:rPr>
              <a:t>99153-8371 </a:t>
            </a:r>
          </a:p>
        </p:txBody>
      </p:sp>
    </p:spTree>
  </p:cSld>
  <p:clrMapOvr>
    <a:masterClrMapping/>
  </p:clrMapOvr>
  <p:transition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3"/>
          <p:cNvSpPr>
            <a:spLocks noGrp="1"/>
          </p:cNvSpPr>
          <p:nvPr>
            <p:ph type="title"/>
          </p:nvPr>
        </p:nvSpPr>
        <p:spPr>
          <a:xfrm>
            <a:off x="0" y="152399"/>
            <a:ext cx="8382000" cy="1260377"/>
          </a:xfrm>
        </p:spPr>
        <p:txBody>
          <a:bodyPr/>
          <a:lstStyle/>
          <a:p>
            <a:pPr eaLnBrk="1" hangingPunct="1"/>
            <a:r>
              <a:rPr lang="pt-BR" dirty="0" smtClean="0">
                <a:solidFill>
                  <a:srgbClr val="0070C0"/>
                </a:solidFill>
              </a:rPr>
              <a:t>CONCEPÇÃO DE INFÂNCIA AO LONGO DO TEMPO</a:t>
            </a:r>
          </a:p>
        </p:txBody>
      </p:sp>
      <p:sp>
        <p:nvSpPr>
          <p:cNvPr id="10243" name="Espaço Reservado para Conteúdo 4"/>
          <p:cNvSpPr>
            <a:spLocks noGrp="1"/>
          </p:cNvSpPr>
          <p:nvPr>
            <p:ph idx="1"/>
          </p:nvPr>
        </p:nvSpPr>
        <p:spPr>
          <a:xfrm>
            <a:off x="0" y="1412777"/>
            <a:ext cx="9144000" cy="4608511"/>
          </a:xfrm>
        </p:spPr>
        <p:txBody>
          <a:bodyPr/>
          <a:lstStyle/>
          <a:p>
            <a:pPr algn="just" eaLnBrk="1" hangingPunct="1"/>
            <a:endParaRPr lang="pt-BR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sz="2800" dirty="0" smtClean="0"/>
              <a:t> “O </a:t>
            </a:r>
            <a:r>
              <a:rPr lang="pt-BR" sz="2800" dirty="0"/>
              <a:t>sentimento de infância não significa o mesmo que afeição pelas crianças, corresponde à consciência da particularidade infantil, essa particularidade que distingue essencialmente a criança do adulto, mesmo </a:t>
            </a:r>
            <a:r>
              <a:rPr lang="pt-BR" sz="2800" dirty="0" smtClean="0"/>
              <a:t>jovem” </a:t>
            </a:r>
            <a:r>
              <a:rPr lang="pt-BR" sz="2800" dirty="0"/>
              <a:t>( Áries, </a:t>
            </a:r>
            <a:r>
              <a:rPr lang="pt-BR" sz="2800" dirty="0" smtClean="0"/>
              <a:t>1978, p. </a:t>
            </a:r>
            <a:r>
              <a:rPr lang="pt-BR" sz="2800" dirty="0"/>
              <a:t>99).</a:t>
            </a:r>
          </a:p>
          <a:p>
            <a:pPr marL="0" indent="0">
              <a:buNone/>
            </a:pPr>
            <a:r>
              <a:rPr lang="pt-BR" sz="2800" dirty="0" smtClean="0"/>
              <a:t>   Nessa </a:t>
            </a:r>
            <a:r>
              <a:rPr lang="pt-BR" sz="2800" dirty="0"/>
              <a:t>perspectiva o sentimento de infância é algo que caracteriza a criança, a sua essência enquanto ser, o seu modo de agir e pensar, que se diferencia da </a:t>
            </a:r>
            <a:r>
              <a:rPr lang="pt-BR" sz="2800" dirty="0" smtClean="0"/>
              <a:t>		do </a:t>
            </a:r>
            <a:r>
              <a:rPr lang="pt-BR" sz="2800" dirty="0"/>
              <a:t>adulto, e </a:t>
            </a:r>
            <a:r>
              <a:rPr lang="pt-BR" sz="2800" dirty="0" smtClean="0"/>
              <a:t>portanto, merece </a:t>
            </a:r>
            <a:r>
              <a:rPr lang="pt-BR" sz="2800" dirty="0"/>
              <a:t>um olhar </a:t>
            </a:r>
            <a:r>
              <a:rPr lang="pt-BR" sz="2800" dirty="0" smtClean="0"/>
              <a:t>				mais </a:t>
            </a:r>
            <a:r>
              <a:rPr lang="pt-BR" sz="2800" dirty="0"/>
              <a:t>específico.</a:t>
            </a:r>
          </a:p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>
              <a:buFontTx/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50184556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m para roda dos expos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9"/>
            <a:ext cx="9156776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645460"/>
      </p:ext>
    </p:extLst>
  </p:cSld>
  <p:clrMapOvr>
    <a:masterClrMapping/>
  </p:clrMapOvr>
  <p:transition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133460"/>
          </a:xfrm>
        </p:spPr>
        <p:txBody>
          <a:bodyPr/>
          <a:lstStyle/>
          <a:p>
            <a:pPr eaLnBrk="1" hangingPunct="1"/>
            <a:r>
              <a:rPr lang="pt-BR" sz="4000" dirty="0" smtClean="0"/>
              <a:t>Educação Infantil no Brasil hoje...</a:t>
            </a:r>
          </a:p>
        </p:txBody>
      </p:sp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412776"/>
            <a:ext cx="4968552" cy="4968552"/>
          </a:xfrm>
        </p:spPr>
      </p:pic>
    </p:spTree>
  </p:cSld>
  <p:clrMapOvr>
    <a:masterClrMapping/>
  </p:clrMapOvr>
  <p:transition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3"/>
          <p:cNvSpPr>
            <a:spLocks noGrp="1"/>
          </p:cNvSpPr>
          <p:nvPr>
            <p:ph type="title"/>
          </p:nvPr>
        </p:nvSpPr>
        <p:spPr>
          <a:xfrm>
            <a:off x="0" y="152399"/>
            <a:ext cx="8382000" cy="1260377"/>
          </a:xfrm>
        </p:spPr>
        <p:txBody>
          <a:bodyPr/>
          <a:lstStyle/>
          <a:p>
            <a:pPr eaLnBrk="1" hangingPunct="1"/>
            <a:r>
              <a:rPr lang="pt-BR" dirty="0"/>
              <a:t>Do assistencialismo à aprendizagem</a:t>
            </a:r>
          </a:p>
        </p:txBody>
      </p:sp>
      <p:sp>
        <p:nvSpPr>
          <p:cNvPr id="10243" name="Espaço Reservado para Conteúdo 4"/>
          <p:cNvSpPr>
            <a:spLocks noGrp="1"/>
          </p:cNvSpPr>
          <p:nvPr>
            <p:ph idx="1"/>
          </p:nvPr>
        </p:nvSpPr>
        <p:spPr>
          <a:xfrm>
            <a:off x="0" y="1412777"/>
            <a:ext cx="9144000" cy="4608511"/>
          </a:xfrm>
        </p:spPr>
        <p:txBody>
          <a:bodyPr/>
          <a:lstStyle/>
          <a:p>
            <a:pPr algn="just" eaLnBrk="1" hangingPunct="1"/>
            <a:endParaRPr lang="pt-BR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sz="2800" dirty="0" smtClean="0"/>
              <a:t> </a:t>
            </a:r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>
              <a:buFontTx/>
              <a:buNone/>
            </a:pPr>
            <a:endParaRPr lang="pt-BR" dirty="0" smtClean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6771"/>
            <a:ext cx="7308304" cy="548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950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ixe">
  <a:themeElements>
    <a:clrScheme name="Feixe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Feix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eixe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ápis de cera">
  <a:themeElements>
    <a:clrScheme name="Lápis de cera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Lápis de cera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ápis de cera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ápis de cera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ápis de cera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ápis de cera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ápis de cera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ápis de cera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ápis de cera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ápis de cera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7196</TotalTime>
  <Words>988</Words>
  <Application>Microsoft Office PowerPoint</Application>
  <PresentationFormat>Apresentação na tela (4:3)</PresentationFormat>
  <Paragraphs>209</Paragraphs>
  <Slides>53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53</vt:i4>
      </vt:variant>
    </vt:vector>
  </HeadingPairs>
  <TitlesOfParts>
    <vt:vector size="60" baseType="lpstr">
      <vt:lpstr>Arial</vt:lpstr>
      <vt:lpstr>Calibri</vt:lpstr>
      <vt:lpstr>Comic Sans MS</vt:lpstr>
      <vt:lpstr>Tahoma</vt:lpstr>
      <vt:lpstr>Wingdings</vt:lpstr>
      <vt:lpstr>Feixe</vt:lpstr>
      <vt:lpstr>Lápis de cera</vt:lpstr>
      <vt:lpstr>IPET ED INFANTIL Prof Zeza </vt:lpstr>
      <vt:lpstr>       A importância da Práxis Pedagógica na  Educação Infantil: Vencendo os desafios </vt:lpstr>
      <vt:lpstr>                         Educação Infantil e o Fazer Pedagógico</vt:lpstr>
      <vt:lpstr>                         Educação Infantil e o Fazer Pedagógico</vt:lpstr>
      <vt:lpstr>CONCEPÇÃO DE INFÂNCIA AO LONGO DO TEMPO</vt:lpstr>
      <vt:lpstr>CONCEPÇÃO DE INFÂNCIA AO LONGO DO TEMPO</vt:lpstr>
      <vt:lpstr>Apresentação do PowerPoint</vt:lpstr>
      <vt:lpstr>Educação Infantil no Brasil hoje...</vt:lpstr>
      <vt:lpstr>Do assistencialismo à aprendizagem</vt:lpstr>
      <vt:lpstr>Dos Avanços pela Legalidade</vt:lpstr>
      <vt:lpstr>Dos Avanços pela Legalidade</vt:lpstr>
      <vt:lpstr>Apresentação do PowerPoint</vt:lpstr>
      <vt:lpstr>Dos Avanços pela Legalidade</vt:lpstr>
      <vt:lpstr>Apresentação do PowerPoint</vt:lpstr>
      <vt:lpstr>A EDUCAÇÃO NO BRASIL HOJE:  </vt:lpstr>
      <vt:lpstr>Dos Avanços pela Legalidade</vt:lpstr>
      <vt:lpstr>Legislação</vt:lpstr>
      <vt:lpstr>Lei nº 12.796/2013 </vt:lpstr>
      <vt:lpstr>Sentido da Educação...</vt:lpstr>
      <vt:lpstr> A educação deve considerar as várias dimensões constitutivas do sujeito </vt:lpstr>
      <vt:lpstr>COOPERAÇÃO...</vt:lpstr>
      <vt:lpstr>Para tanto se faz necessário :</vt:lpstr>
      <vt:lpstr>Apresentação do PowerPoint</vt:lpstr>
      <vt:lpstr>ATENDIMENTO INTEGRAL À CRIANÇA</vt:lpstr>
      <vt:lpstr>Relação Fundamental para o sucesso do processo</vt:lpstr>
      <vt:lpstr>Metas da Gestão da Ed. Infantil  e Anos Iniciais</vt:lpstr>
      <vt:lpstr>Gestão de Qualidade Socialmente Referenciada</vt:lpstr>
      <vt:lpstr>Gestão da Qualidade</vt:lpstr>
      <vt:lpstr>   Pensando sobre o P.P.P. </vt:lpstr>
      <vt:lpstr>ASSIM,</vt:lpstr>
      <vt:lpstr>    </vt:lpstr>
      <vt:lpstr>A gestão hoje...</vt:lpstr>
      <vt:lpstr>Além disso, é preciso saber que...</vt:lpstr>
      <vt:lpstr>Gestão de Pessoas</vt:lpstr>
      <vt:lpstr>Avaliando a Gestão de Pessoas</vt:lpstr>
      <vt:lpstr>Dos Avanços pela Legalidade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Tipologia de Conteúdos:   factuais, conceituais, procedimentais, atitudinais    </vt:lpstr>
      <vt:lpstr>       O que é importante para ser educador hoje???</vt:lpstr>
      <vt:lpstr>Possibilidades X Desafios da contemporaneidade...</vt:lpstr>
      <vt:lpstr>Apresentação do PowerPoint</vt:lpstr>
      <vt:lpstr>EDUCAR A PARTIR DOS QUATRO PILARES DA EDUCAÇÃO</vt:lpstr>
      <vt:lpstr>Gestão da Infraestrutura</vt:lpstr>
      <vt:lpstr>Gestão da Infraestrutura</vt:lpstr>
      <vt:lpstr>Gestão da Infraestrutura</vt:lpstr>
      <vt:lpstr>                                                                                Obrigada pelo trabalho desta noite!</vt:lpstr>
      <vt:lpstr>Apresentação do PowerPoint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AMOR E LIMITE:</dc:title>
  <dc:creator>Hamilton</dc:creator>
  <cp:lastModifiedBy>Usuário do Windows</cp:lastModifiedBy>
  <cp:revision>347</cp:revision>
  <dcterms:created xsi:type="dcterms:W3CDTF">2009-12-14T14:08:37Z</dcterms:created>
  <dcterms:modified xsi:type="dcterms:W3CDTF">2018-08-31T18:10:36Z</dcterms:modified>
</cp:coreProperties>
</file>